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 id="2147483694" r:id="rId5"/>
  </p:sldMasterIdLst>
  <p:notesMasterIdLst>
    <p:notesMasterId r:id="rId27"/>
  </p:notesMasterIdLst>
  <p:sldIdLst>
    <p:sldId id="266" r:id="rId6"/>
    <p:sldId id="377" r:id="rId7"/>
    <p:sldId id="257" r:id="rId8"/>
    <p:sldId id="393" r:id="rId9"/>
    <p:sldId id="311" r:id="rId10"/>
    <p:sldId id="379" r:id="rId11"/>
    <p:sldId id="375" r:id="rId12"/>
    <p:sldId id="390" r:id="rId13"/>
    <p:sldId id="395" r:id="rId14"/>
    <p:sldId id="394" r:id="rId15"/>
    <p:sldId id="381" r:id="rId16"/>
    <p:sldId id="382" r:id="rId17"/>
    <p:sldId id="376" r:id="rId18"/>
    <p:sldId id="396" r:id="rId19"/>
    <p:sldId id="398" r:id="rId20"/>
    <p:sldId id="397" r:id="rId21"/>
    <p:sldId id="399" r:id="rId22"/>
    <p:sldId id="400" r:id="rId23"/>
    <p:sldId id="383" r:id="rId24"/>
    <p:sldId id="384" r:id="rId25"/>
    <p:sldId id="38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F20A58-871B-4030-A940-F00E02AD543C}" v="1" dt="2020-09-14T17:03:03.6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484" autoAdjust="0"/>
  </p:normalViewPr>
  <p:slideViewPr>
    <p:cSldViewPr snapToGrid="0">
      <p:cViewPr varScale="1">
        <p:scale>
          <a:sx n="50" d="100"/>
          <a:sy n="50" d="100"/>
        </p:scale>
        <p:origin x="1284"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Schaffer" userId="00d06c3e-a737-489e-9bfa-7f793e460794" providerId="ADAL" clId="{DFF20A58-871B-4030-A940-F00E02AD543C}"/>
    <pc:docChg chg="custSel delSld modSld">
      <pc:chgData name="Julie Schaffer" userId="00d06c3e-a737-489e-9bfa-7f793e460794" providerId="ADAL" clId="{DFF20A58-871B-4030-A940-F00E02AD543C}" dt="2020-09-18T17:26:30.456" v="34" actId="20577"/>
      <pc:docMkLst>
        <pc:docMk/>
      </pc:docMkLst>
      <pc:sldChg chg="del">
        <pc:chgData name="Julie Schaffer" userId="00d06c3e-a737-489e-9bfa-7f793e460794" providerId="ADAL" clId="{DFF20A58-871B-4030-A940-F00E02AD543C}" dt="2020-09-14T17:03:07.269" v="0" actId="47"/>
        <pc:sldMkLst>
          <pc:docMk/>
          <pc:sldMk cId="4143530456" sldId="261"/>
        </pc:sldMkLst>
      </pc:sldChg>
      <pc:sldChg chg="modNotesTx">
        <pc:chgData name="Julie Schaffer" userId="00d06c3e-a737-489e-9bfa-7f793e460794" providerId="ADAL" clId="{DFF20A58-871B-4030-A940-F00E02AD543C}" dt="2020-09-14T17:03:29.880" v="1" actId="20577"/>
        <pc:sldMkLst>
          <pc:docMk/>
          <pc:sldMk cId="1748334504" sldId="395"/>
        </pc:sldMkLst>
      </pc:sldChg>
      <pc:sldChg chg="modSp mod">
        <pc:chgData name="Julie Schaffer" userId="00d06c3e-a737-489e-9bfa-7f793e460794" providerId="ADAL" clId="{DFF20A58-871B-4030-A940-F00E02AD543C}" dt="2020-09-18T17:26:30.456" v="34" actId="20577"/>
        <pc:sldMkLst>
          <pc:docMk/>
          <pc:sldMk cId="1135839830" sldId="396"/>
        </pc:sldMkLst>
        <pc:spChg chg="mod">
          <ac:chgData name="Julie Schaffer" userId="00d06c3e-a737-489e-9bfa-7f793e460794" providerId="ADAL" clId="{DFF20A58-871B-4030-A940-F00E02AD543C}" dt="2020-09-18T17:26:30.456" v="34" actId="20577"/>
          <ac:spMkLst>
            <pc:docMk/>
            <pc:sldMk cId="1135839830" sldId="396"/>
            <ac:spMk id="3" creationId="{D2E0BB07-1E91-4750-9907-6E8E3FDDF092}"/>
          </ac:spMkLst>
        </pc:spChg>
      </pc:sldChg>
    </pc:docChg>
  </pc:docChgLst>
  <pc:docChgLst>
    <pc:chgData name="Julie Schaffer" userId="00d06c3e-a737-489e-9bfa-7f793e460794" providerId="ADAL" clId="{E3F48E15-91FA-4658-A0B7-2B12BD6DE6E1}"/>
    <pc:docChg chg="custSel modSld">
      <pc:chgData name="Julie Schaffer" userId="00d06c3e-a737-489e-9bfa-7f793e460794" providerId="ADAL" clId="{E3F48E15-91FA-4658-A0B7-2B12BD6DE6E1}" dt="2020-03-03T16:48:48.857" v="37" actId="368"/>
      <pc:docMkLst>
        <pc:docMk/>
      </pc:docMkLst>
      <pc:sldChg chg="modNotes">
        <pc:chgData name="Julie Schaffer" userId="00d06c3e-a737-489e-9bfa-7f793e460794" providerId="ADAL" clId="{E3F48E15-91FA-4658-A0B7-2B12BD6DE6E1}" dt="2020-03-03T16:48:48.772" v="5" actId="368"/>
        <pc:sldMkLst>
          <pc:docMk/>
          <pc:sldMk cId="2221376049" sldId="257"/>
        </pc:sldMkLst>
      </pc:sldChg>
      <pc:sldChg chg="modNotes">
        <pc:chgData name="Julie Schaffer" userId="00d06c3e-a737-489e-9bfa-7f793e460794" providerId="ADAL" clId="{E3F48E15-91FA-4658-A0B7-2B12BD6DE6E1}" dt="2020-03-03T16:48:48.810" v="17" actId="368"/>
        <pc:sldMkLst>
          <pc:docMk/>
          <pc:sldMk cId="4143530456" sldId="261"/>
        </pc:sldMkLst>
      </pc:sldChg>
      <pc:sldChg chg="modNotes">
        <pc:chgData name="Julie Schaffer" userId="00d06c3e-a737-489e-9bfa-7f793e460794" providerId="ADAL" clId="{E3F48E15-91FA-4658-A0B7-2B12BD6DE6E1}" dt="2020-03-03T16:48:48.757" v="1" actId="368"/>
        <pc:sldMkLst>
          <pc:docMk/>
          <pc:sldMk cId="564606053" sldId="266"/>
        </pc:sldMkLst>
      </pc:sldChg>
      <pc:sldChg chg="modNotes">
        <pc:chgData name="Julie Schaffer" userId="00d06c3e-a737-489e-9bfa-7f793e460794" providerId="ADAL" clId="{E3F48E15-91FA-4658-A0B7-2B12BD6DE6E1}" dt="2020-03-03T16:48:48.788" v="9" actId="368"/>
        <pc:sldMkLst>
          <pc:docMk/>
          <pc:sldMk cId="2988696125" sldId="311"/>
        </pc:sldMkLst>
      </pc:sldChg>
      <pc:sldChg chg="modNotes">
        <pc:chgData name="Julie Schaffer" userId="00d06c3e-a737-489e-9bfa-7f793e460794" providerId="ADAL" clId="{E3F48E15-91FA-4658-A0B7-2B12BD6DE6E1}" dt="2020-03-03T16:48:48.788" v="13" actId="368"/>
        <pc:sldMkLst>
          <pc:docMk/>
          <pc:sldMk cId="2856062781" sldId="375"/>
        </pc:sldMkLst>
      </pc:sldChg>
      <pc:sldChg chg="modNotes">
        <pc:chgData name="Julie Schaffer" userId="00d06c3e-a737-489e-9bfa-7f793e460794" providerId="ADAL" clId="{E3F48E15-91FA-4658-A0B7-2B12BD6DE6E1}" dt="2020-03-03T16:48:48.826" v="25" actId="368"/>
        <pc:sldMkLst>
          <pc:docMk/>
          <pc:sldMk cId="1792172374" sldId="376"/>
        </pc:sldMkLst>
      </pc:sldChg>
      <pc:sldChg chg="modNotes">
        <pc:chgData name="Julie Schaffer" userId="00d06c3e-a737-489e-9bfa-7f793e460794" providerId="ADAL" clId="{E3F48E15-91FA-4658-A0B7-2B12BD6DE6E1}" dt="2020-03-03T16:48:48.772" v="3" actId="368"/>
        <pc:sldMkLst>
          <pc:docMk/>
          <pc:sldMk cId="2955607152" sldId="377"/>
        </pc:sldMkLst>
      </pc:sldChg>
      <pc:sldChg chg="modNotes">
        <pc:chgData name="Julie Schaffer" userId="00d06c3e-a737-489e-9bfa-7f793e460794" providerId="ADAL" clId="{E3F48E15-91FA-4658-A0B7-2B12BD6DE6E1}" dt="2020-03-03T16:48:48.788" v="11" actId="368"/>
        <pc:sldMkLst>
          <pc:docMk/>
          <pc:sldMk cId="3771258750" sldId="379"/>
        </pc:sldMkLst>
      </pc:sldChg>
      <pc:sldChg chg="modNotes">
        <pc:chgData name="Julie Schaffer" userId="00d06c3e-a737-489e-9bfa-7f793e460794" providerId="ADAL" clId="{E3F48E15-91FA-4658-A0B7-2B12BD6DE6E1}" dt="2020-03-03T16:48:48.810" v="21" actId="368"/>
        <pc:sldMkLst>
          <pc:docMk/>
          <pc:sldMk cId="2414231234" sldId="381"/>
        </pc:sldMkLst>
      </pc:sldChg>
      <pc:sldChg chg="modNotes">
        <pc:chgData name="Julie Schaffer" userId="00d06c3e-a737-489e-9bfa-7f793e460794" providerId="ADAL" clId="{E3F48E15-91FA-4658-A0B7-2B12BD6DE6E1}" dt="2020-03-03T16:48:48.826" v="23" actId="368"/>
        <pc:sldMkLst>
          <pc:docMk/>
          <pc:sldMk cId="573860217" sldId="382"/>
        </pc:sldMkLst>
      </pc:sldChg>
      <pc:sldChg chg="modNotes">
        <pc:chgData name="Julie Schaffer" userId="00d06c3e-a737-489e-9bfa-7f793e460794" providerId="ADAL" clId="{E3F48E15-91FA-4658-A0B7-2B12BD6DE6E1}" dt="2020-03-03T16:48:48.857" v="35" actId="368"/>
        <pc:sldMkLst>
          <pc:docMk/>
          <pc:sldMk cId="1774016732" sldId="384"/>
        </pc:sldMkLst>
      </pc:sldChg>
      <pc:sldChg chg="modNotes">
        <pc:chgData name="Julie Schaffer" userId="00d06c3e-a737-489e-9bfa-7f793e460794" providerId="ADAL" clId="{E3F48E15-91FA-4658-A0B7-2B12BD6DE6E1}" dt="2020-03-03T16:48:48.857" v="37" actId="368"/>
        <pc:sldMkLst>
          <pc:docMk/>
          <pc:sldMk cId="2412503328" sldId="388"/>
        </pc:sldMkLst>
      </pc:sldChg>
      <pc:sldChg chg="modNotes">
        <pc:chgData name="Julie Schaffer" userId="00d06c3e-a737-489e-9bfa-7f793e460794" providerId="ADAL" clId="{E3F48E15-91FA-4658-A0B7-2B12BD6DE6E1}" dt="2020-03-03T16:48:48.807" v="15" actId="368"/>
        <pc:sldMkLst>
          <pc:docMk/>
          <pc:sldMk cId="2494208510" sldId="390"/>
        </pc:sldMkLst>
      </pc:sldChg>
      <pc:sldChg chg="modNotes">
        <pc:chgData name="Julie Schaffer" userId="00d06c3e-a737-489e-9bfa-7f793e460794" providerId="ADAL" clId="{E3F48E15-91FA-4658-A0B7-2B12BD6DE6E1}" dt="2020-03-03T16:48:48.772" v="7" actId="368"/>
        <pc:sldMkLst>
          <pc:docMk/>
          <pc:sldMk cId="1419413493" sldId="393"/>
        </pc:sldMkLst>
      </pc:sldChg>
      <pc:sldChg chg="modNotes">
        <pc:chgData name="Julie Schaffer" userId="00d06c3e-a737-489e-9bfa-7f793e460794" providerId="ADAL" clId="{E3F48E15-91FA-4658-A0B7-2B12BD6DE6E1}" dt="2020-03-03T16:48:48.810" v="19" actId="368"/>
        <pc:sldMkLst>
          <pc:docMk/>
          <pc:sldMk cId="4286533949" sldId="394"/>
        </pc:sldMkLst>
      </pc:sldChg>
      <pc:sldChg chg="modNotes">
        <pc:chgData name="Julie Schaffer" userId="00d06c3e-a737-489e-9bfa-7f793e460794" providerId="ADAL" clId="{E3F48E15-91FA-4658-A0B7-2B12BD6DE6E1}" dt="2020-03-03T16:48:48.826" v="27" actId="368"/>
        <pc:sldMkLst>
          <pc:docMk/>
          <pc:sldMk cId="1135839830" sldId="396"/>
        </pc:sldMkLst>
      </pc:sldChg>
      <pc:sldChg chg="modNotes">
        <pc:chgData name="Julie Schaffer" userId="00d06c3e-a737-489e-9bfa-7f793e460794" providerId="ADAL" clId="{E3F48E15-91FA-4658-A0B7-2B12BD6DE6E1}" dt="2020-03-03T16:48:48.841" v="31" actId="368"/>
        <pc:sldMkLst>
          <pc:docMk/>
          <pc:sldMk cId="1619905426" sldId="397"/>
        </pc:sldMkLst>
      </pc:sldChg>
      <pc:sldChg chg="modNotes">
        <pc:chgData name="Julie Schaffer" userId="00d06c3e-a737-489e-9bfa-7f793e460794" providerId="ADAL" clId="{E3F48E15-91FA-4658-A0B7-2B12BD6DE6E1}" dt="2020-03-03T16:48:48.841" v="29" actId="368"/>
        <pc:sldMkLst>
          <pc:docMk/>
          <pc:sldMk cId="4021347141" sldId="398"/>
        </pc:sldMkLst>
      </pc:sldChg>
      <pc:sldChg chg="modNotes">
        <pc:chgData name="Julie Schaffer" userId="00d06c3e-a737-489e-9bfa-7f793e460794" providerId="ADAL" clId="{E3F48E15-91FA-4658-A0B7-2B12BD6DE6E1}" dt="2020-03-03T16:48:48.841" v="33" actId="368"/>
        <pc:sldMkLst>
          <pc:docMk/>
          <pc:sldMk cId="3885448006" sldId="400"/>
        </pc:sldMkLst>
      </pc:sldChg>
    </pc:docChg>
  </pc:docChgLst>
</pc:chgInfo>
</file>

<file path=ppt/diagrams/_rels/data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svg"/><Relationship Id="rId7"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hyperlink" Target="mailto:Juliesc@spokaneschools.org" TargetMode="Externa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 Id="rId9" Type="http://schemas.openxmlformats.org/officeDocument/2006/relationships/image" Target="../media/image13.svg"/></Relationships>
</file>

<file path=ppt/diagrams/_rels/drawing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png"/><Relationship Id="rId7" Type="http://schemas.openxmlformats.org/officeDocument/2006/relationships/hyperlink" Target="mailto:Juliesc@spokaneschools.org" TargetMode="External"/><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 Id="rId9"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519121-54F1-469A-816D-05ED04C53EEC}" type="doc">
      <dgm:prSet loTypeId="urn:microsoft.com/office/officeart/2005/8/layout/cycle8" loCatId="cycle" qsTypeId="urn:microsoft.com/office/officeart/2005/8/quickstyle/simple5" qsCatId="simple" csTypeId="urn:microsoft.com/office/officeart/2005/8/colors/colorful5" csCatId="colorful" phldr="1"/>
      <dgm:spPr/>
    </dgm:pt>
    <dgm:pt modelId="{C844EAC8-C911-433E-B1F7-09550C56ECDB}">
      <dgm:prSet phldrT="[Text]"/>
      <dgm:spPr/>
      <dgm:t>
        <a:bodyPr/>
        <a:lstStyle/>
        <a:p>
          <a:r>
            <a:rPr lang="en-US" dirty="0"/>
            <a:t>Restore Relationships</a:t>
          </a:r>
        </a:p>
      </dgm:t>
    </dgm:pt>
    <dgm:pt modelId="{8E08F03F-2F43-420E-8428-14B2DC8806A7}" type="parTrans" cxnId="{2FDCE6E7-52EE-4A2D-B75C-090E88C5C0F4}">
      <dgm:prSet/>
      <dgm:spPr/>
      <dgm:t>
        <a:bodyPr/>
        <a:lstStyle/>
        <a:p>
          <a:endParaRPr lang="en-US"/>
        </a:p>
      </dgm:t>
    </dgm:pt>
    <dgm:pt modelId="{21E00AA3-01D7-47D3-A323-5091E8100C2E}" type="sibTrans" cxnId="{2FDCE6E7-52EE-4A2D-B75C-090E88C5C0F4}">
      <dgm:prSet/>
      <dgm:spPr/>
      <dgm:t>
        <a:bodyPr/>
        <a:lstStyle/>
        <a:p>
          <a:endParaRPr lang="en-US"/>
        </a:p>
      </dgm:t>
    </dgm:pt>
    <dgm:pt modelId="{FDBE37B9-AA5F-432E-8BFA-902DF8C86E59}">
      <dgm:prSet phldrT="[Text]"/>
      <dgm:spPr/>
      <dgm:t>
        <a:bodyPr/>
        <a:lstStyle/>
        <a:p>
          <a:r>
            <a:rPr lang="en-US" dirty="0"/>
            <a:t>Build Community</a:t>
          </a:r>
        </a:p>
      </dgm:t>
    </dgm:pt>
    <dgm:pt modelId="{678A33FE-BC6D-4A21-A75D-1AABF5836528}" type="parTrans" cxnId="{9A1C5A13-51A7-4E3D-9657-659E24739F8E}">
      <dgm:prSet/>
      <dgm:spPr/>
      <dgm:t>
        <a:bodyPr/>
        <a:lstStyle/>
        <a:p>
          <a:endParaRPr lang="en-US"/>
        </a:p>
      </dgm:t>
    </dgm:pt>
    <dgm:pt modelId="{C789DA09-68F2-40E4-B005-154E65901353}" type="sibTrans" cxnId="{9A1C5A13-51A7-4E3D-9657-659E24739F8E}">
      <dgm:prSet/>
      <dgm:spPr/>
      <dgm:t>
        <a:bodyPr/>
        <a:lstStyle/>
        <a:p>
          <a:endParaRPr lang="en-US"/>
        </a:p>
      </dgm:t>
    </dgm:pt>
    <dgm:pt modelId="{B608059F-C277-4BDB-875A-3C9A07AB2F8F}">
      <dgm:prSet phldrT="[Text]"/>
      <dgm:spPr/>
      <dgm:t>
        <a:bodyPr/>
        <a:lstStyle/>
        <a:p>
          <a:r>
            <a:rPr lang="en-US" dirty="0"/>
            <a:t>Repair Harm</a:t>
          </a:r>
        </a:p>
      </dgm:t>
    </dgm:pt>
    <dgm:pt modelId="{34890AFA-61E8-487F-8009-8EB6543C291F}" type="parTrans" cxnId="{BAE59A87-48CE-427B-A508-935C0F03672B}">
      <dgm:prSet/>
      <dgm:spPr/>
      <dgm:t>
        <a:bodyPr/>
        <a:lstStyle/>
        <a:p>
          <a:endParaRPr lang="en-US"/>
        </a:p>
      </dgm:t>
    </dgm:pt>
    <dgm:pt modelId="{9CE578C9-3A7B-400A-B4B1-561E73E71D18}" type="sibTrans" cxnId="{BAE59A87-48CE-427B-A508-935C0F03672B}">
      <dgm:prSet/>
      <dgm:spPr/>
      <dgm:t>
        <a:bodyPr/>
        <a:lstStyle/>
        <a:p>
          <a:endParaRPr lang="en-US"/>
        </a:p>
      </dgm:t>
    </dgm:pt>
    <dgm:pt modelId="{E04A2B13-A88D-4332-8D70-FBDBCBDCF163}" type="pres">
      <dgm:prSet presAssocID="{6B519121-54F1-469A-816D-05ED04C53EEC}" presName="compositeShape" presStyleCnt="0">
        <dgm:presLayoutVars>
          <dgm:chMax val="7"/>
          <dgm:dir/>
          <dgm:resizeHandles val="exact"/>
        </dgm:presLayoutVars>
      </dgm:prSet>
      <dgm:spPr/>
    </dgm:pt>
    <dgm:pt modelId="{1D1C8DBC-A18A-4CA0-ACE9-3F489D1E150A}" type="pres">
      <dgm:prSet presAssocID="{6B519121-54F1-469A-816D-05ED04C53EEC}" presName="wedge1" presStyleLbl="node1" presStyleIdx="0" presStyleCnt="3"/>
      <dgm:spPr/>
    </dgm:pt>
    <dgm:pt modelId="{77399A52-AFD8-4575-98B9-BCC35D9A980F}" type="pres">
      <dgm:prSet presAssocID="{6B519121-54F1-469A-816D-05ED04C53EEC}" presName="dummy1a" presStyleCnt="0"/>
      <dgm:spPr/>
    </dgm:pt>
    <dgm:pt modelId="{CE8D136C-DDB6-4209-AD1F-B7A6945AA96F}" type="pres">
      <dgm:prSet presAssocID="{6B519121-54F1-469A-816D-05ED04C53EEC}" presName="dummy1b" presStyleCnt="0"/>
      <dgm:spPr/>
    </dgm:pt>
    <dgm:pt modelId="{91B2E654-C410-4773-A040-FA5AAB4EDAAA}" type="pres">
      <dgm:prSet presAssocID="{6B519121-54F1-469A-816D-05ED04C53EEC}" presName="wedge1Tx" presStyleLbl="node1" presStyleIdx="0" presStyleCnt="3">
        <dgm:presLayoutVars>
          <dgm:chMax val="0"/>
          <dgm:chPref val="0"/>
          <dgm:bulletEnabled val="1"/>
        </dgm:presLayoutVars>
      </dgm:prSet>
      <dgm:spPr/>
    </dgm:pt>
    <dgm:pt modelId="{31249536-CD0A-4D4A-9C1D-73ED9FE18AF9}" type="pres">
      <dgm:prSet presAssocID="{6B519121-54F1-469A-816D-05ED04C53EEC}" presName="wedge2" presStyleLbl="node1" presStyleIdx="1" presStyleCnt="3"/>
      <dgm:spPr/>
    </dgm:pt>
    <dgm:pt modelId="{E7A4F1D0-B1C0-44AB-A5AF-89B22B622C37}" type="pres">
      <dgm:prSet presAssocID="{6B519121-54F1-469A-816D-05ED04C53EEC}" presName="dummy2a" presStyleCnt="0"/>
      <dgm:spPr/>
    </dgm:pt>
    <dgm:pt modelId="{2EE7653D-0089-422A-A231-0691C2FC8BDF}" type="pres">
      <dgm:prSet presAssocID="{6B519121-54F1-469A-816D-05ED04C53EEC}" presName="dummy2b" presStyleCnt="0"/>
      <dgm:spPr/>
    </dgm:pt>
    <dgm:pt modelId="{F5CC5A65-AADE-44E3-B632-D659243EF39B}" type="pres">
      <dgm:prSet presAssocID="{6B519121-54F1-469A-816D-05ED04C53EEC}" presName="wedge2Tx" presStyleLbl="node1" presStyleIdx="1" presStyleCnt="3">
        <dgm:presLayoutVars>
          <dgm:chMax val="0"/>
          <dgm:chPref val="0"/>
          <dgm:bulletEnabled val="1"/>
        </dgm:presLayoutVars>
      </dgm:prSet>
      <dgm:spPr/>
    </dgm:pt>
    <dgm:pt modelId="{CC47BA97-883B-4235-BEA8-F610AA3A884D}" type="pres">
      <dgm:prSet presAssocID="{6B519121-54F1-469A-816D-05ED04C53EEC}" presName="wedge3" presStyleLbl="node1" presStyleIdx="2" presStyleCnt="3"/>
      <dgm:spPr/>
    </dgm:pt>
    <dgm:pt modelId="{D43D732D-2EC1-4CE9-95D1-802790410C00}" type="pres">
      <dgm:prSet presAssocID="{6B519121-54F1-469A-816D-05ED04C53EEC}" presName="dummy3a" presStyleCnt="0"/>
      <dgm:spPr/>
    </dgm:pt>
    <dgm:pt modelId="{40E724E8-253E-446B-A01A-99C5E47BD4CE}" type="pres">
      <dgm:prSet presAssocID="{6B519121-54F1-469A-816D-05ED04C53EEC}" presName="dummy3b" presStyleCnt="0"/>
      <dgm:spPr/>
    </dgm:pt>
    <dgm:pt modelId="{4A98258C-B2DB-458B-B7D5-3FB9E7A17918}" type="pres">
      <dgm:prSet presAssocID="{6B519121-54F1-469A-816D-05ED04C53EEC}" presName="wedge3Tx" presStyleLbl="node1" presStyleIdx="2" presStyleCnt="3">
        <dgm:presLayoutVars>
          <dgm:chMax val="0"/>
          <dgm:chPref val="0"/>
          <dgm:bulletEnabled val="1"/>
        </dgm:presLayoutVars>
      </dgm:prSet>
      <dgm:spPr/>
    </dgm:pt>
    <dgm:pt modelId="{38D808CC-0219-4F17-ABB6-43FBE5571F23}" type="pres">
      <dgm:prSet presAssocID="{21E00AA3-01D7-47D3-A323-5091E8100C2E}" presName="arrowWedge1" presStyleLbl="fgSibTrans2D1" presStyleIdx="0" presStyleCnt="3"/>
      <dgm:spPr/>
    </dgm:pt>
    <dgm:pt modelId="{0A4BB02C-4CB3-425B-9408-58212B6B28DF}" type="pres">
      <dgm:prSet presAssocID="{C789DA09-68F2-40E4-B005-154E65901353}" presName="arrowWedge2" presStyleLbl="fgSibTrans2D1" presStyleIdx="1" presStyleCnt="3"/>
      <dgm:spPr/>
    </dgm:pt>
    <dgm:pt modelId="{ED848716-E98F-4081-BB94-CEF867CB0569}" type="pres">
      <dgm:prSet presAssocID="{9CE578C9-3A7B-400A-B4B1-561E73E71D18}" presName="arrowWedge3" presStyleLbl="fgSibTrans2D1" presStyleIdx="2" presStyleCnt="3"/>
      <dgm:spPr/>
    </dgm:pt>
  </dgm:ptLst>
  <dgm:cxnLst>
    <dgm:cxn modelId="{EBB9350B-87F6-477D-864A-544C41E01E43}" type="presOf" srcId="{FDBE37B9-AA5F-432E-8BFA-902DF8C86E59}" destId="{F5CC5A65-AADE-44E3-B632-D659243EF39B}" srcOrd="1" destOrd="0" presId="urn:microsoft.com/office/officeart/2005/8/layout/cycle8"/>
    <dgm:cxn modelId="{9A1C5A13-51A7-4E3D-9657-659E24739F8E}" srcId="{6B519121-54F1-469A-816D-05ED04C53EEC}" destId="{FDBE37B9-AA5F-432E-8BFA-902DF8C86E59}" srcOrd="1" destOrd="0" parTransId="{678A33FE-BC6D-4A21-A75D-1AABF5836528}" sibTransId="{C789DA09-68F2-40E4-B005-154E65901353}"/>
    <dgm:cxn modelId="{D9220061-E2BE-42E6-A123-2A3D549FC404}" type="presOf" srcId="{B608059F-C277-4BDB-875A-3C9A07AB2F8F}" destId="{4A98258C-B2DB-458B-B7D5-3FB9E7A17918}" srcOrd="1" destOrd="0" presId="urn:microsoft.com/office/officeart/2005/8/layout/cycle8"/>
    <dgm:cxn modelId="{568F7B4B-FB80-463B-8313-D721195D4C8F}" type="presOf" srcId="{FDBE37B9-AA5F-432E-8BFA-902DF8C86E59}" destId="{31249536-CD0A-4D4A-9C1D-73ED9FE18AF9}" srcOrd="0" destOrd="0" presId="urn:microsoft.com/office/officeart/2005/8/layout/cycle8"/>
    <dgm:cxn modelId="{BAE59A87-48CE-427B-A508-935C0F03672B}" srcId="{6B519121-54F1-469A-816D-05ED04C53EEC}" destId="{B608059F-C277-4BDB-875A-3C9A07AB2F8F}" srcOrd="2" destOrd="0" parTransId="{34890AFA-61E8-487F-8009-8EB6543C291F}" sibTransId="{9CE578C9-3A7B-400A-B4B1-561E73E71D18}"/>
    <dgm:cxn modelId="{681C4CAF-FE3C-46A5-A432-1A24085943BE}" type="presOf" srcId="{C844EAC8-C911-433E-B1F7-09550C56ECDB}" destId="{91B2E654-C410-4773-A040-FA5AAB4EDAAA}" srcOrd="1" destOrd="0" presId="urn:microsoft.com/office/officeart/2005/8/layout/cycle8"/>
    <dgm:cxn modelId="{DBC95AB3-FA87-4193-B500-26DF9FF99242}" type="presOf" srcId="{C844EAC8-C911-433E-B1F7-09550C56ECDB}" destId="{1D1C8DBC-A18A-4CA0-ACE9-3F489D1E150A}" srcOrd="0" destOrd="0" presId="urn:microsoft.com/office/officeart/2005/8/layout/cycle8"/>
    <dgm:cxn modelId="{69B482BF-908F-4071-AAD8-0AE4AC71DED8}" type="presOf" srcId="{B608059F-C277-4BDB-875A-3C9A07AB2F8F}" destId="{CC47BA97-883B-4235-BEA8-F610AA3A884D}" srcOrd="0" destOrd="0" presId="urn:microsoft.com/office/officeart/2005/8/layout/cycle8"/>
    <dgm:cxn modelId="{A99CCAD8-54F9-4EBB-8ED6-8B5D66FBD386}" type="presOf" srcId="{6B519121-54F1-469A-816D-05ED04C53EEC}" destId="{E04A2B13-A88D-4332-8D70-FBDBCBDCF163}" srcOrd="0" destOrd="0" presId="urn:microsoft.com/office/officeart/2005/8/layout/cycle8"/>
    <dgm:cxn modelId="{2FDCE6E7-52EE-4A2D-B75C-090E88C5C0F4}" srcId="{6B519121-54F1-469A-816D-05ED04C53EEC}" destId="{C844EAC8-C911-433E-B1F7-09550C56ECDB}" srcOrd="0" destOrd="0" parTransId="{8E08F03F-2F43-420E-8428-14B2DC8806A7}" sibTransId="{21E00AA3-01D7-47D3-A323-5091E8100C2E}"/>
    <dgm:cxn modelId="{98721571-A547-4E2F-9100-00882D9DE936}" type="presParOf" srcId="{E04A2B13-A88D-4332-8D70-FBDBCBDCF163}" destId="{1D1C8DBC-A18A-4CA0-ACE9-3F489D1E150A}" srcOrd="0" destOrd="0" presId="urn:microsoft.com/office/officeart/2005/8/layout/cycle8"/>
    <dgm:cxn modelId="{7FAE63CD-C189-49BA-AFE3-631170462C1E}" type="presParOf" srcId="{E04A2B13-A88D-4332-8D70-FBDBCBDCF163}" destId="{77399A52-AFD8-4575-98B9-BCC35D9A980F}" srcOrd="1" destOrd="0" presId="urn:microsoft.com/office/officeart/2005/8/layout/cycle8"/>
    <dgm:cxn modelId="{703D1BB4-C53D-4D56-BD1E-B5AA49ED80D3}" type="presParOf" srcId="{E04A2B13-A88D-4332-8D70-FBDBCBDCF163}" destId="{CE8D136C-DDB6-4209-AD1F-B7A6945AA96F}" srcOrd="2" destOrd="0" presId="urn:microsoft.com/office/officeart/2005/8/layout/cycle8"/>
    <dgm:cxn modelId="{AC5E3086-467F-4437-84A4-E261F4A72C88}" type="presParOf" srcId="{E04A2B13-A88D-4332-8D70-FBDBCBDCF163}" destId="{91B2E654-C410-4773-A040-FA5AAB4EDAAA}" srcOrd="3" destOrd="0" presId="urn:microsoft.com/office/officeart/2005/8/layout/cycle8"/>
    <dgm:cxn modelId="{562674BF-3EE9-4BB2-8FEC-5976C263CCDC}" type="presParOf" srcId="{E04A2B13-A88D-4332-8D70-FBDBCBDCF163}" destId="{31249536-CD0A-4D4A-9C1D-73ED9FE18AF9}" srcOrd="4" destOrd="0" presId="urn:microsoft.com/office/officeart/2005/8/layout/cycle8"/>
    <dgm:cxn modelId="{79CBB04B-59BE-47AE-800A-790DC1EF3070}" type="presParOf" srcId="{E04A2B13-A88D-4332-8D70-FBDBCBDCF163}" destId="{E7A4F1D0-B1C0-44AB-A5AF-89B22B622C37}" srcOrd="5" destOrd="0" presId="urn:microsoft.com/office/officeart/2005/8/layout/cycle8"/>
    <dgm:cxn modelId="{593ADE55-DFEA-4F2B-BF02-58E4E6CD55F2}" type="presParOf" srcId="{E04A2B13-A88D-4332-8D70-FBDBCBDCF163}" destId="{2EE7653D-0089-422A-A231-0691C2FC8BDF}" srcOrd="6" destOrd="0" presId="urn:microsoft.com/office/officeart/2005/8/layout/cycle8"/>
    <dgm:cxn modelId="{A83F6247-0C53-4C73-8F40-9A91F2ADD697}" type="presParOf" srcId="{E04A2B13-A88D-4332-8D70-FBDBCBDCF163}" destId="{F5CC5A65-AADE-44E3-B632-D659243EF39B}" srcOrd="7" destOrd="0" presId="urn:microsoft.com/office/officeart/2005/8/layout/cycle8"/>
    <dgm:cxn modelId="{A6274EC8-2047-4357-BE34-A0AFF99C1B0B}" type="presParOf" srcId="{E04A2B13-A88D-4332-8D70-FBDBCBDCF163}" destId="{CC47BA97-883B-4235-BEA8-F610AA3A884D}" srcOrd="8" destOrd="0" presId="urn:microsoft.com/office/officeart/2005/8/layout/cycle8"/>
    <dgm:cxn modelId="{29B026BA-7194-4564-8262-298287DB59BD}" type="presParOf" srcId="{E04A2B13-A88D-4332-8D70-FBDBCBDCF163}" destId="{D43D732D-2EC1-4CE9-95D1-802790410C00}" srcOrd="9" destOrd="0" presId="urn:microsoft.com/office/officeart/2005/8/layout/cycle8"/>
    <dgm:cxn modelId="{CB6C046E-0A3F-4C7D-8BD5-6EE930BAFCFC}" type="presParOf" srcId="{E04A2B13-A88D-4332-8D70-FBDBCBDCF163}" destId="{40E724E8-253E-446B-A01A-99C5E47BD4CE}" srcOrd="10" destOrd="0" presId="urn:microsoft.com/office/officeart/2005/8/layout/cycle8"/>
    <dgm:cxn modelId="{8693FDBC-BE7F-4BA5-B6D5-695BA4111147}" type="presParOf" srcId="{E04A2B13-A88D-4332-8D70-FBDBCBDCF163}" destId="{4A98258C-B2DB-458B-B7D5-3FB9E7A17918}" srcOrd="11" destOrd="0" presId="urn:microsoft.com/office/officeart/2005/8/layout/cycle8"/>
    <dgm:cxn modelId="{3F0CCACC-92B8-4883-A193-91B48F88D6CF}" type="presParOf" srcId="{E04A2B13-A88D-4332-8D70-FBDBCBDCF163}" destId="{38D808CC-0219-4F17-ABB6-43FBE5571F23}" srcOrd="12" destOrd="0" presId="urn:microsoft.com/office/officeart/2005/8/layout/cycle8"/>
    <dgm:cxn modelId="{3CD90116-F8BE-4FAC-9054-06C63D989B68}" type="presParOf" srcId="{E04A2B13-A88D-4332-8D70-FBDBCBDCF163}" destId="{0A4BB02C-4CB3-425B-9408-58212B6B28DF}" srcOrd="13" destOrd="0" presId="urn:microsoft.com/office/officeart/2005/8/layout/cycle8"/>
    <dgm:cxn modelId="{E648F3F9-3B6A-4976-A3CA-5E135BDE466A}" type="presParOf" srcId="{E04A2B13-A88D-4332-8D70-FBDBCBDCF163}" destId="{ED848716-E98F-4081-BB94-CEF867CB0569}"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0AD72A-0623-4353-9631-1361676EF462}" type="doc">
      <dgm:prSet loTypeId="urn:microsoft.com/office/officeart/2005/8/layout/pyramid1" loCatId="pyramid" qsTypeId="urn:microsoft.com/office/officeart/2005/8/quickstyle/simple1" qsCatId="simple" csTypeId="urn:microsoft.com/office/officeart/2005/8/colors/accent1_2" csCatId="accent1" phldr="1"/>
      <dgm:spPr/>
    </dgm:pt>
    <dgm:pt modelId="{FB78A25E-397B-4638-8F81-164C4AE8C969}">
      <dgm:prSet phldrT="[Text]" custT="1"/>
      <dgm:spPr>
        <a:solidFill>
          <a:schemeClr val="accent3">
            <a:lumMod val="20000"/>
            <a:lumOff val="80000"/>
          </a:schemeClr>
        </a:solidFill>
      </dgm:spPr>
      <dgm:t>
        <a:bodyPr/>
        <a:lstStyle/>
        <a:p>
          <a:r>
            <a:rPr lang="en-US" sz="3200" dirty="0"/>
            <a:t>Tier 3 – Repairing Harm</a:t>
          </a:r>
        </a:p>
        <a:p>
          <a:r>
            <a:rPr lang="en-US" sz="2800" i="1" dirty="0">
              <a:solidFill>
                <a:srgbClr val="FF0000"/>
              </a:solidFill>
            </a:rPr>
            <a:t>Formal Conferences</a:t>
          </a:r>
        </a:p>
      </dgm:t>
    </dgm:pt>
    <dgm:pt modelId="{D22CFFB3-EE50-4D79-9D45-51595A187083}" type="parTrans" cxnId="{9E0243A0-53A4-42A0-AC5A-8380F6CFA14A}">
      <dgm:prSet/>
      <dgm:spPr/>
      <dgm:t>
        <a:bodyPr/>
        <a:lstStyle/>
        <a:p>
          <a:endParaRPr lang="en-US"/>
        </a:p>
      </dgm:t>
    </dgm:pt>
    <dgm:pt modelId="{299A9025-A2DD-4013-AA17-4B59E9F3C12B}" type="sibTrans" cxnId="{9E0243A0-53A4-42A0-AC5A-8380F6CFA14A}">
      <dgm:prSet/>
      <dgm:spPr/>
      <dgm:t>
        <a:bodyPr/>
        <a:lstStyle/>
        <a:p>
          <a:endParaRPr lang="en-US"/>
        </a:p>
      </dgm:t>
    </dgm:pt>
    <dgm:pt modelId="{FE23DFCF-05B7-4C24-92E8-983DB981083C}">
      <dgm:prSet phldrT="[Text]" custT="1"/>
      <dgm:spPr>
        <a:solidFill>
          <a:schemeClr val="accent3">
            <a:lumMod val="60000"/>
            <a:lumOff val="40000"/>
          </a:schemeClr>
        </a:solidFill>
        <a:ln>
          <a:solidFill>
            <a:schemeClr val="accent3">
              <a:lumMod val="60000"/>
              <a:lumOff val="40000"/>
            </a:schemeClr>
          </a:solidFill>
        </a:ln>
      </dgm:spPr>
      <dgm:t>
        <a:bodyPr/>
        <a:lstStyle/>
        <a:p>
          <a:r>
            <a:rPr lang="en-US" sz="3200" dirty="0"/>
            <a:t>Tier 2 – Responding to Conflict</a:t>
          </a:r>
        </a:p>
        <a:p>
          <a:r>
            <a:rPr lang="en-US" sz="2800" i="1" dirty="0"/>
            <a:t>Mediation </a:t>
          </a:r>
          <a:r>
            <a:rPr lang="en-US" sz="2800" i="1" dirty="0">
              <a:latin typeface="Times New Roman" panose="02020603050405020304" pitchFamily="18" charset="0"/>
              <a:cs typeface="Times New Roman" panose="02020603050405020304" pitchFamily="18" charset="0"/>
            </a:rPr>
            <a:t>* </a:t>
          </a:r>
          <a:r>
            <a:rPr lang="en-US" sz="2800" i="1" dirty="0"/>
            <a:t>Rupture Repair Dialogues</a:t>
          </a:r>
        </a:p>
      </dgm:t>
    </dgm:pt>
    <dgm:pt modelId="{FB2721E2-DD47-48F5-83E7-ED1E325B9424}" type="parTrans" cxnId="{69DB85AC-3D23-4F7C-8891-9CCC847498A5}">
      <dgm:prSet/>
      <dgm:spPr/>
      <dgm:t>
        <a:bodyPr/>
        <a:lstStyle/>
        <a:p>
          <a:endParaRPr lang="en-US"/>
        </a:p>
      </dgm:t>
    </dgm:pt>
    <dgm:pt modelId="{9CD23233-3D8F-45F8-8084-AE4269A80360}" type="sibTrans" cxnId="{69DB85AC-3D23-4F7C-8891-9CCC847498A5}">
      <dgm:prSet/>
      <dgm:spPr/>
      <dgm:t>
        <a:bodyPr/>
        <a:lstStyle/>
        <a:p>
          <a:endParaRPr lang="en-US"/>
        </a:p>
      </dgm:t>
    </dgm:pt>
    <dgm:pt modelId="{454AD505-5C2C-4314-B5B1-5F3F178EA17C}">
      <dgm:prSet phldrT="[Text]" custT="1"/>
      <dgm:spPr>
        <a:solidFill>
          <a:schemeClr val="accent3">
            <a:lumMod val="75000"/>
          </a:schemeClr>
        </a:solidFill>
      </dgm:spPr>
      <dgm:t>
        <a:bodyPr/>
        <a:lstStyle/>
        <a:p>
          <a:r>
            <a:rPr lang="en-US" sz="3200" dirty="0"/>
            <a:t>Tier 1 – Building Community/Preventing Conflict</a:t>
          </a:r>
        </a:p>
        <a:p>
          <a:r>
            <a:rPr lang="en-US" sz="2800" i="1" dirty="0"/>
            <a:t>Affective Statements </a:t>
          </a:r>
          <a:r>
            <a:rPr lang="en-US" sz="2800" i="1" dirty="0">
              <a:latin typeface="Times New Roman" panose="02020603050405020304" pitchFamily="18" charset="0"/>
              <a:cs typeface="Times New Roman" panose="02020603050405020304" pitchFamily="18" charset="0"/>
            </a:rPr>
            <a:t>* </a:t>
          </a:r>
          <a:r>
            <a:rPr lang="en-US" sz="2800" i="1" dirty="0"/>
            <a:t>Restorative Questions </a:t>
          </a:r>
          <a:r>
            <a:rPr lang="en-US" sz="2800" i="1" dirty="0">
              <a:latin typeface="Times New Roman" panose="02020603050405020304" pitchFamily="18" charset="0"/>
              <a:cs typeface="Times New Roman" panose="02020603050405020304" pitchFamily="18" charset="0"/>
            </a:rPr>
            <a:t>* </a:t>
          </a:r>
          <a:r>
            <a:rPr lang="en-US" sz="2800" i="1" dirty="0"/>
            <a:t>Proactive Circles</a:t>
          </a:r>
        </a:p>
      </dgm:t>
    </dgm:pt>
    <dgm:pt modelId="{D0DAAB8A-A53C-494D-8C51-D3932BE68591}" type="parTrans" cxnId="{6270F857-7174-4F32-AD83-275D9C674887}">
      <dgm:prSet/>
      <dgm:spPr/>
      <dgm:t>
        <a:bodyPr/>
        <a:lstStyle/>
        <a:p>
          <a:endParaRPr lang="en-US"/>
        </a:p>
      </dgm:t>
    </dgm:pt>
    <dgm:pt modelId="{D27C8996-206C-4C72-9653-F1A319EF40D0}" type="sibTrans" cxnId="{6270F857-7174-4F32-AD83-275D9C674887}">
      <dgm:prSet/>
      <dgm:spPr/>
      <dgm:t>
        <a:bodyPr/>
        <a:lstStyle/>
        <a:p>
          <a:endParaRPr lang="en-US"/>
        </a:p>
      </dgm:t>
    </dgm:pt>
    <dgm:pt modelId="{D94967F3-A28E-4116-9D53-9B7004A9491C}" type="pres">
      <dgm:prSet presAssocID="{500AD72A-0623-4353-9631-1361676EF462}" presName="Name0" presStyleCnt="0">
        <dgm:presLayoutVars>
          <dgm:dir/>
          <dgm:animLvl val="lvl"/>
          <dgm:resizeHandles val="exact"/>
        </dgm:presLayoutVars>
      </dgm:prSet>
      <dgm:spPr/>
    </dgm:pt>
    <dgm:pt modelId="{B4363F9A-9D2A-4FD8-AC24-C69B59125321}" type="pres">
      <dgm:prSet presAssocID="{FB78A25E-397B-4638-8F81-164C4AE8C969}" presName="Name8" presStyleCnt="0"/>
      <dgm:spPr/>
    </dgm:pt>
    <dgm:pt modelId="{A6A126B9-DE03-4A4E-8C64-14FE9BE44BF1}" type="pres">
      <dgm:prSet presAssocID="{FB78A25E-397B-4638-8F81-164C4AE8C969}" presName="level" presStyleLbl="node1" presStyleIdx="0" presStyleCnt="3">
        <dgm:presLayoutVars>
          <dgm:chMax val="1"/>
          <dgm:bulletEnabled val="1"/>
        </dgm:presLayoutVars>
      </dgm:prSet>
      <dgm:spPr/>
    </dgm:pt>
    <dgm:pt modelId="{59C344C6-ED30-42AB-A30A-D9ABD4EE896F}" type="pres">
      <dgm:prSet presAssocID="{FB78A25E-397B-4638-8F81-164C4AE8C969}" presName="levelTx" presStyleLbl="revTx" presStyleIdx="0" presStyleCnt="0">
        <dgm:presLayoutVars>
          <dgm:chMax val="1"/>
          <dgm:bulletEnabled val="1"/>
        </dgm:presLayoutVars>
      </dgm:prSet>
      <dgm:spPr/>
    </dgm:pt>
    <dgm:pt modelId="{D54DFBAA-CDAA-403D-A80B-B4EBB9CC116F}" type="pres">
      <dgm:prSet presAssocID="{FE23DFCF-05B7-4C24-92E8-983DB981083C}" presName="Name8" presStyleCnt="0"/>
      <dgm:spPr/>
    </dgm:pt>
    <dgm:pt modelId="{85CB8641-3667-4AD0-8A8E-F5D534BE51C4}" type="pres">
      <dgm:prSet presAssocID="{FE23DFCF-05B7-4C24-92E8-983DB981083C}" presName="level" presStyleLbl="node1" presStyleIdx="1" presStyleCnt="3">
        <dgm:presLayoutVars>
          <dgm:chMax val="1"/>
          <dgm:bulletEnabled val="1"/>
        </dgm:presLayoutVars>
      </dgm:prSet>
      <dgm:spPr/>
    </dgm:pt>
    <dgm:pt modelId="{32ED3FD4-E4E2-4A76-AC83-00D2AE2F9A3C}" type="pres">
      <dgm:prSet presAssocID="{FE23DFCF-05B7-4C24-92E8-983DB981083C}" presName="levelTx" presStyleLbl="revTx" presStyleIdx="0" presStyleCnt="0">
        <dgm:presLayoutVars>
          <dgm:chMax val="1"/>
          <dgm:bulletEnabled val="1"/>
        </dgm:presLayoutVars>
      </dgm:prSet>
      <dgm:spPr/>
    </dgm:pt>
    <dgm:pt modelId="{7ACD005C-FC44-434F-AC6F-7F829FD0320C}" type="pres">
      <dgm:prSet presAssocID="{454AD505-5C2C-4314-B5B1-5F3F178EA17C}" presName="Name8" presStyleCnt="0"/>
      <dgm:spPr/>
    </dgm:pt>
    <dgm:pt modelId="{0BDD04AC-2A8A-4546-A029-AD82097BD7F5}" type="pres">
      <dgm:prSet presAssocID="{454AD505-5C2C-4314-B5B1-5F3F178EA17C}" presName="level" presStyleLbl="node1" presStyleIdx="2" presStyleCnt="3" custLinFactNeighborX="242">
        <dgm:presLayoutVars>
          <dgm:chMax val="1"/>
          <dgm:bulletEnabled val="1"/>
        </dgm:presLayoutVars>
      </dgm:prSet>
      <dgm:spPr/>
    </dgm:pt>
    <dgm:pt modelId="{9A6775DD-4767-4B0C-B9A1-23345721DCCB}" type="pres">
      <dgm:prSet presAssocID="{454AD505-5C2C-4314-B5B1-5F3F178EA17C}" presName="levelTx" presStyleLbl="revTx" presStyleIdx="0" presStyleCnt="0">
        <dgm:presLayoutVars>
          <dgm:chMax val="1"/>
          <dgm:bulletEnabled val="1"/>
        </dgm:presLayoutVars>
      </dgm:prSet>
      <dgm:spPr/>
    </dgm:pt>
  </dgm:ptLst>
  <dgm:cxnLst>
    <dgm:cxn modelId="{394EEA3F-D9A7-4EF2-AB3D-461113513D32}" type="presOf" srcId="{FB78A25E-397B-4638-8F81-164C4AE8C969}" destId="{59C344C6-ED30-42AB-A30A-D9ABD4EE896F}" srcOrd="1" destOrd="0" presId="urn:microsoft.com/office/officeart/2005/8/layout/pyramid1"/>
    <dgm:cxn modelId="{2AFE6A45-99AC-43C8-BCB0-A5883410897C}" type="presOf" srcId="{FE23DFCF-05B7-4C24-92E8-983DB981083C}" destId="{85CB8641-3667-4AD0-8A8E-F5D534BE51C4}" srcOrd="0" destOrd="0" presId="urn:microsoft.com/office/officeart/2005/8/layout/pyramid1"/>
    <dgm:cxn modelId="{8479F168-582B-402D-AE49-1EC38362CF1A}" type="presOf" srcId="{FB78A25E-397B-4638-8F81-164C4AE8C969}" destId="{A6A126B9-DE03-4A4E-8C64-14FE9BE44BF1}" srcOrd="0" destOrd="0" presId="urn:microsoft.com/office/officeart/2005/8/layout/pyramid1"/>
    <dgm:cxn modelId="{1B69DC6D-6458-4586-B1F7-8D0E47A10633}" type="presOf" srcId="{500AD72A-0623-4353-9631-1361676EF462}" destId="{D94967F3-A28E-4116-9D53-9B7004A9491C}" srcOrd="0" destOrd="0" presId="urn:microsoft.com/office/officeart/2005/8/layout/pyramid1"/>
    <dgm:cxn modelId="{6270F857-7174-4F32-AD83-275D9C674887}" srcId="{500AD72A-0623-4353-9631-1361676EF462}" destId="{454AD505-5C2C-4314-B5B1-5F3F178EA17C}" srcOrd="2" destOrd="0" parTransId="{D0DAAB8A-A53C-494D-8C51-D3932BE68591}" sibTransId="{D27C8996-206C-4C72-9653-F1A319EF40D0}"/>
    <dgm:cxn modelId="{8072E179-C560-4850-A642-88F3BFFCCFF5}" type="presOf" srcId="{454AD505-5C2C-4314-B5B1-5F3F178EA17C}" destId="{0BDD04AC-2A8A-4546-A029-AD82097BD7F5}" srcOrd="0" destOrd="0" presId="urn:microsoft.com/office/officeart/2005/8/layout/pyramid1"/>
    <dgm:cxn modelId="{9E0243A0-53A4-42A0-AC5A-8380F6CFA14A}" srcId="{500AD72A-0623-4353-9631-1361676EF462}" destId="{FB78A25E-397B-4638-8F81-164C4AE8C969}" srcOrd="0" destOrd="0" parTransId="{D22CFFB3-EE50-4D79-9D45-51595A187083}" sibTransId="{299A9025-A2DD-4013-AA17-4B59E9F3C12B}"/>
    <dgm:cxn modelId="{69DB85AC-3D23-4F7C-8891-9CCC847498A5}" srcId="{500AD72A-0623-4353-9631-1361676EF462}" destId="{FE23DFCF-05B7-4C24-92E8-983DB981083C}" srcOrd="1" destOrd="0" parTransId="{FB2721E2-DD47-48F5-83E7-ED1E325B9424}" sibTransId="{9CD23233-3D8F-45F8-8084-AE4269A80360}"/>
    <dgm:cxn modelId="{0EDCE4B5-50C0-46BF-A6E6-90059036AF7F}" type="presOf" srcId="{FE23DFCF-05B7-4C24-92E8-983DB981083C}" destId="{32ED3FD4-E4E2-4A76-AC83-00D2AE2F9A3C}" srcOrd="1" destOrd="0" presId="urn:microsoft.com/office/officeart/2005/8/layout/pyramid1"/>
    <dgm:cxn modelId="{607E1FD7-C977-48AD-94BC-EA70A208E35A}" type="presOf" srcId="{454AD505-5C2C-4314-B5B1-5F3F178EA17C}" destId="{9A6775DD-4767-4B0C-B9A1-23345721DCCB}" srcOrd="1" destOrd="0" presId="urn:microsoft.com/office/officeart/2005/8/layout/pyramid1"/>
    <dgm:cxn modelId="{7DE10113-302D-41AA-8CD6-57C9A8607F4F}" type="presParOf" srcId="{D94967F3-A28E-4116-9D53-9B7004A9491C}" destId="{B4363F9A-9D2A-4FD8-AC24-C69B59125321}" srcOrd="0" destOrd="0" presId="urn:microsoft.com/office/officeart/2005/8/layout/pyramid1"/>
    <dgm:cxn modelId="{3D0337AA-D673-45D7-B199-B97B66FFF2B3}" type="presParOf" srcId="{B4363F9A-9D2A-4FD8-AC24-C69B59125321}" destId="{A6A126B9-DE03-4A4E-8C64-14FE9BE44BF1}" srcOrd="0" destOrd="0" presId="urn:microsoft.com/office/officeart/2005/8/layout/pyramid1"/>
    <dgm:cxn modelId="{5AEDF6BA-EC02-4FE2-BB7A-9B6D2B92F56E}" type="presParOf" srcId="{B4363F9A-9D2A-4FD8-AC24-C69B59125321}" destId="{59C344C6-ED30-42AB-A30A-D9ABD4EE896F}" srcOrd="1" destOrd="0" presId="urn:microsoft.com/office/officeart/2005/8/layout/pyramid1"/>
    <dgm:cxn modelId="{D14E10F2-DC32-4846-BFCA-CDBDBA061FC2}" type="presParOf" srcId="{D94967F3-A28E-4116-9D53-9B7004A9491C}" destId="{D54DFBAA-CDAA-403D-A80B-B4EBB9CC116F}" srcOrd="1" destOrd="0" presId="urn:microsoft.com/office/officeart/2005/8/layout/pyramid1"/>
    <dgm:cxn modelId="{494211D1-E9C4-4BD4-896A-E16F1F54A4F6}" type="presParOf" srcId="{D54DFBAA-CDAA-403D-A80B-B4EBB9CC116F}" destId="{85CB8641-3667-4AD0-8A8E-F5D534BE51C4}" srcOrd="0" destOrd="0" presId="urn:microsoft.com/office/officeart/2005/8/layout/pyramid1"/>
    <dgm:cxn modelId="{20C9373A-BDD0-4F89-9412-E0B75A6E52AE}" type="presParOf" srcId="{D54DFBAA-CDAA-403D-A80B-B4EBB9CC116F}" destId="{32ED3FD4-E4E2-4A76-AC83-00D2AE2F9A3C}" srcOrd="1" destOrd="0" presId="urn:microsoft.com/office/officeart/2005/8/layout/pyramid1"/>
    <dgm:cxn modelId="{7746D19B-8D70-474E-805E-4A6626462409}" type="presParOf" srcId="{D94967F3-A28E-4116-9D53-9B7004A9491C}" destId="{7ACD005C-FC44-434F-AC6F-7F829FD0320C}" srcOrd="2" destOrd="0" presId="urn:microsoft.com/office/officeart/2005/8/layout/pyramid1"/>
    <dgm:cxn modelId="{0B1FB0E7-E25B-403A-97C2-B967A4C7F7B1}" type="presParOf" srcId="{7ACD005C-FC44-434F-AC6F-7F829FD0320C}" destId="{0BDD04AC-2A8A-4546-A029-AD82097BD7F5}" srcOrd="0" destOrd="0" presId="urn:microsoft.com/office/officeart/2005/8/layout/pyramid1"/>
    <dgm:cxn modelId="{9B4664C7-0842-459C-BD8A-92B9878E895A}" type="presParOf" srcId="{7ACD005C-FC44-434F-AC6F-7F829FD0320C}" destId="{9A6775DD-4767-4B0C-B9A1-23345721DCCB}"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EED4E5-9234-455D-BD78-FD41031EB718}"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A0C0D599-B195-41CB-9818-2DC11AD17A58}">
      <dgm:prSet/>
      <dgm:spPr/>
      <dgm:t>
        <a:bodyPr/>
        <a:lstStyle/>
        <a:p>
          <a:r>
            <a:rPr lang="en-US" dirty="0"/>
            <a:t>Think of a time when you were harmed…. </a:t>
          </a:r>
        </a:p>
        <a:p>
          <a:r>
            <a:rPr lang="en-US" dirty="0">
              <a:solidFill>
                <a:srgbClr val="FFC000"/>
              </a:solidFill>
            </a:rPr>
            <a:t>What did you feel? What did you need to make things right? </a:t>
          </a:r>
        </a:p>
      </dgm:t>
    </dgm:pt>
    <dgm:pt modelId="{90273C8C-D78A-4B6D-80CB-F183DF3DB5EE}" type="parTrans" cxnId="{9529CF03-A61D-4157-B665-D64A2EC8515F}">
      <dgm:prSet/>
      <dgm:spPr/>
      <dgm:t>
        <a:bodyPr/>
        <a:lstStyle/>
        <a:p>
          <a:endParaRPr lang="en-US"/>
        </a:p>
      </dgm:t>
    </dgm:pt>
    <dgm:pt modelId="{1D92D0E7-5642-4BA1-A0B9-13ED192D943F}" type="sibTrans" cxnId="{9529CF03-A61D-4157-B665-D64A2EC8515F}">
      <dgm:prSet/>
      <dgm:spPr/>
      <dgm:t>
        <a:bodyPr/>
        <a:lstStyle/>
        <a:p>
          <a:endParaRPr lang="en-US"/>
        </a:p>
      </dgm:t>
    </dgm:pt>
    <dgm:pt modelId="{4D0C92BA-74AD-498E-A2F9-8B466B11FB40}">
      <dgm:prSet/>
      <dgm:spPr/>
      <dgm:t>
        <a:bodyPr/>
        <a:lstStyle/>
        <a:p>
          <a:r>
            <a:rPr lang="en-US" dirty="0"/>
            <a:t>Think of a time when you caused harm….. </a:t>
          </a:r>
        </a:p>
        <a:p>
          <a:r>
            <a:rPr lang="en-US" dirty="0">
              <a:solidFill>
                <a:srgbClr val="FFC000"/>
              </a:solidFill>
            </a:rPr>
            <a:t>What did you feel? What did you need to make things right?</a:t>
          </a:r>
        </a:p>
      </dgm:t>
    </dgm:pt>
    <dgm:pt modelId="{6FAA1F40-C497-4F68-BB42-104DC7482AF9}" type="parTrans" cxnId="{9304E21E-EC9A-4D0E-A533-E921CE2DAD0B}">
      <dgm:prSet/>
      <dgm:spPr/>
      <dgm:t>
        <a:bodyPr/>
        <a:lstStyle/>
        <a:p>
          <a:endParaRPr lang="en-US"/>
        </a:p>
      </dgm:t>
    </dgm:pt>
    <dgm:pt modelId="{D8D9D9AB-C6E9-4A9E-B731-3CE508AAF981}" type="sibTrans" cxnId="{9304E21E-EC9A-4D0E-A533-E921CE2DAD0B}">
      <dgm:prSet/>
      <dgm:spPr/>
      <dgm:t>
        <a:bodyPr/>
        <a:lstStyle/>
        <a:p>
          <a:endParaRPr lang="en-US"/>
        </a:p>
      </dgm:t>
    </dgm:pt>
    <dgm:pt modelId="{F0DBECE5-DF69-454A-A8F5-AA0E1F6D781D}" type="pres">
      <dgm:prSet presAssocID="{45EED4E5-9234-455D-BD78-FD41031EB718}" presName="linear" presStyleCnt="0">
        <dgm:presLayoutVars>
          <dgm:animLvl val="lvl"/>
          <dgm:resizeHandles val="exact"/>
        </dgm:presLayoutVars>
      </dgm:prSet>
      <dgm:spPr/>
    </dgm:pt>
    <dgm:pt modelId="{BE0E4133-CC7D-41D5-B807-FF3773DB293F}" type="pres">
      <dgm:prSet presAssocID="{A0C0D599-B195-41CB-9818-2DC11AD17A58}" presName="parentText" presStyleLbl="node1" presStyleIdx="0" presStyleCnt="2">
        <dgm:presLayoutVars>
          <dgm:chMax val="0"/>
          <dgm:bulletEnabled val="1"/>
        </dgm:presLayoutVars>
      </dgm:prSet>
      <dgm:spPr/>
    </dgm:pt>
    <dgm:pt modelId="{7C54D639-F552-4B78-BC7F-A98AFE4EE1A2}" type="pres">
      <dgm:prSet presAssocID="{1D92D0E7-5642-4BA1-A0B9-13ED192D943F}" presName="spacer" presStyleCnt="0"/>
      <dgm:spPr/>
    </dgm:pt>
    <dgm:pt modelId="{E2D33C9F-7130-43A9-AC13-E10C15D3F69A}" type="pres">
      <dgm:prSet presAssocID="{4D0C92BA-74AD-498E-A2F9-8B466B11FB40}" presName="parentText" presStyleLbl="node1" presStyleIdx="1" presStyleCnt="2">
        <dgm:presLayoutVars>
          <dgm:chMax val="0"/>
          <dgm:bulletEnabled val="1"/>
        </dgm:presLayoutVars>
      </dgm:prSet>
      <dgm:spPr/>
    </dgm:pt>
  </dgm:ptLst>
  <dgm:cxnLst>
    <dgm:cxn modelId="{9529CF03-A61D-4157-B665-D64A2EC8515F}" srcId="{45EED4E5-9234-455D-BD78-FD41031EB718}" destId="{A0C0D599-B195-41CB-9818-2DC11AD17A58}" srcOrd="0" destOrd="0" parTransId="{90273C8C-D78A-4B6D-80CB-F183DF3DB5EE}" sibTransId="{1D92D0E7-5642-4BA1-A0B9-13ED192D943F}"/>
    <dgm:cxn modelId="{E41CF308-9834-4B73-A583-C6B4428ADC47}" type="presOf" srcId="{A0C0D599-B195-41CB-9818-2DC11AD17A58}" destId="{BE0E4133-CC7D-41D5-B807-FF3773DB293F}" srcOrd="0" destOrd="0" presId="urn:microsoft.com/office/officeart/2005/8/layout/vList2"/>
    <dgm:cxn modelId="{9304E21E-EC9A-4D0E-A533-E921CE2DAD0B}" srcId="{45EED4E5-9234-455D-BD78-FD41031EB718}" destId="{4D0C92BA-74AD-498E-A2F9-8B466B11FB40}" srcOrd="1" destOrd="0" parTransId="{6FAA1F40-C497-4F68-BB42-104DC7482AF9}" sibTransId="{D8D9D9AB-C6E9-4A9E-B731-3CE508AAF981}"/>
    <dgm:cxn modelId="{9A8837DF-45B3-4106-A230-E36F4642F45E}" type="presOf" srcId="{45EED4E5-9234-455D-BD78-FD41031EB718}" destId="{F0DBECE5-DF69-454A-A8F5-AA0E1F6D781D}" srcOrd="0" destOrd="0" presId="urn:microsoft.com/office/officeart/2005/8/layout/vList2"/>
    <dgm:cxn modelId="{BB9792F9-E23A-428B-BC8E-8FC95EFFA698}" type="presOf" srcId="{4D0C92BA-74AD-498E-A2F9-8B466B11FB40}" destId="{E2D33C9F-7130-43A9-AC13-E10C15D3F69A}" srcOrd="0" destOrd="0" presId="urn:microsoft.com/office/officeart/2005/8/layout/vList2"/>
    <dgm:cxn modelId="{65539B46-24DE-4685-8F2B-BCC34CEC5667}" type="presParOf" srcId="{F0DBECE5-DF69-454A-A8F5-AA0E1F6D781D}" destId="{BE0E4133-CC7D-41D5-B807-FF3773DB293F}" srcOrd="0" destOrd="0" presId="urn:microsoft.com/office/officeart/2005/8/layout/vList2"/>
    <dgm:cxn modelId="{41364C56-DB13-489A-B758-EC73BF2B0DB3}" type="presParOf" srcId="{F0DBECE5-DF69-454A-A8F5-AA0E1F6D781D}" destId="{7C54D639-F552-4B78-BC7F-A98AFE4EE1A2}" srcOrd="1" destOrd="0" presId="urn:microsoft.com/office/officeart/2005/8/layout/vList2"/>
    <dgm:cxn modelId="{83CC0ED9-8903-4CE7-8658-C4A2DA805037}" type="presParOf" srcId="{F0DBECE5-DF69-454A-A8F5-AA0E1F6D781D}" destId="{E2D33C9F-7130-43A9-AC13-E10C15D3F69A}"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CE7158-BE7E-4758-9587-D927435D61C5}"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9C8FAD35-71C7-48DE-B0CA-416D1112E016}">
      <dgm:prSet/>
      <dgm:spPr/>
      <dgm:t>
        <a:bodyPr/>
        <a:lstStyle/>
        <a:p>
          <a:r>
            <a:rPr lang="en-US"/>
            <a:t>Other students</a:t>
          </a:r>
        </a:p>
      </dgm:t>
    </dgm:pt>
    <dgm:pt modelId="{585FE82B-0A42-48D4-81C9-896D53F82FF9}" type="parTrans" cxnId="{6686B35B-7C52-4DA6-BEC0-A278002714A1}">
      <dgm:prSet/>
      <dgm:spPr/>
      <dgm:t>
        <a:bodyPr/>
        <a:lstStyle/>
        <a:p>
          <a:endParaRPr lang="en-US"/>
        </a:p>
      </dgm:t>
    </dgm:pt>
    <dgm:pt modelId="{F1B73D88-C1B0-4AAF-893E-050D975A2A07}" type="sibTrans" cxnId="{6686B35B-7C52-4DA6-BEC0-A278002714A1}">
      <dgm:prSet/>
      <dgm:spPr/>
      <dgm:t>
        <a:bodyPr/>
        <a:lstStyle/>
        <a:p>
          <a:endParaRPr lang="en-US"/>
        </a:p>
      </dgm:t>
    </dgm:pt>
    <dgm:pt modelId="{6C45D900-D087-46A7-92EF-434A4B3EF51D}">
      <dgm:prSet/>
      <dgm:spPr/>
      <dgm:t>
        <a:bodyPr/>
        <a:lstStyle/>
        <a:p>
          <a:r>
            <a:rPr lang="en-US" dirty="0"/>
            <a:t>You!  Administrators, teachers, office staff, custodial staff</a:t>
          </a:r>
        </a:p>
      </dgm:t>
    </dgm:pt>
    <dgm:pt modelId="{88F3B763-7912-46EA-96C0-0B79C8999A8E}" type="parTrans" cxnId="{F46754CA-7E48-4543-A3B8-A995907E98CF}">
      <dgm:prSet/>
      <dgm:spPr/>
      <dgm:t>
        <a:bodyPr/>
        <a:lstStyle/>
        <a:p>
          <a:endParaRPr lang="en-US"/>
        </a:p>
      </dgm:t>
    </dgm:pt>
    <dgm:pt modelId="{CE1EBE33-7AAC-4704-8539-D15C13692A4C}" type="sibTrans" cxnId="{F46754CA-7E48-4543-A3B8-A995907E98CF}">
      <dgm:prSet/>
      <dgm:spPr/>
      <dgm:t>
        <a:bodyPr/>
        <a:lstStyle/>
        <a:p>
          <a:endParaRPr lang="en-US"/>
        </a:p>
      </dgm:t>
    </dgm:pt>
    <dgm:pt modelId="{435DE3A7-0370-40B6-AA23-6566575BC22C}">
      <dgm:prSet/>
      <dgm:spPr/>
      <dgm:t>
        <a:bodyPr/>
        <a:lstStyle/>
        <a:p>
          <a:r>
            <a:rPr lang="en-US"/>
            <a:t>Entire classes</a:t>
          </a:r>
        </a:p>
      </dgm:t>
    </dgm:pt>
    <dgm:pt modelId="{F5105DC6-DDC0-4175-8852-5188EFBB6226}" type="parTrans" cxnId="{A96FAD9D-8DA7-4572-8006-1D798830D096}">
      <dgm:prSet/>
      <dgm:spPr/>
      <dgm:t>
        <a:bodyPr/>
        <a:lstStyle/>
        <a:p>
          <a:endParaRPr lang="en-US"/>
        </a:p>
      </dgm:t>
    </dgm:pt>
    <dgm:pt modelId="{6E418ADC-6DD6-435E-B3F4-C2F9C6729F7F}" type="sibTrans" cxnId="{A96FAD9D-8DA7-4572-8006-1D798830D096}">
      <dgm:prSet/>
      <dgm:spPr/>
      <dgm:t>
        <a:bodyPr/>
        <a:lstStyle/>
        <a:p>
          <a:endParaRPr lang="en-US"/>
        </a:p>
      </dgm:t>
    </dgm:pt>
    <dgm:pt modelId="{C031FFD3-8058-46A8-8D66-414B49294F7F}">
      <dgm:prSet/>
      <dgm:spPr/>
      <dgm:t>
        <a:bodyPr/>
        <a:lstStyle/>
        <a:p>
          <a:r>
            <a:rPr lang="en-US"/>
            <a:t>Community members or parents</a:t>
          </a:r>
        </a:p>
      </dgm:t>
    </dgm:pt>
    <dgm:pt modelId="{8455E6F1-174F-4C20-AA61-63CBC3F2C47A}" type="parTrans" cxnId="{9185EA1F-C699-4D6C-9C47-3E5092A97FB6}">
      <dgm:prSet/>
      <dgm:spPr/>
      <dgm:t>
        <a:bodyPr/>
        <a:lstStyle/>
        <a:p>
          <a:endParaRPr lang="en-US"/>
        </a:p>
      </dgm:t>
    </dgm:pt>
    <dgm:pt modelId="{B38C2218-8060-4832-B494-52411FBDEDF3}" type="sibTrans" cxnId="{9185EA1F-C699-4D6C-9C47-3E5092A97FB6}">
      <dgm:prSet/>
      <dgm:spPr/>
      <dgm:t>
        <a:bodyPr/>
        <a:lstStyle/>
        <a:p>
          <a:endParaRPr lang="en-US"/>
        </a:p>
      </dgm:t>
    </dgm:pt>
    <dgm:pt modelId="{BF06DB8E-7F6D-49FC-A70E-86A4A9494EA1}">
      <dgm:prSet/>
      <dgm:spPr/>
      <dgm:t>
        <a:bodyPr/>
        <a:lstStyle/>
        <a:p>
          <a:r>
            <a:rPr lang="en-US"/>
            <a:t>Their own caregivers</a:t>
          </a:r>
        </a:p>
      </dgm:t>
    </dgm:pt>
    <dgm:pt modelId="{A3239100-DF3A-4845-B0F8-A4A5C821BB98}" type="parTrans" cxnId="{7D15793C-520D-4B21-9BCF-FA5D0A14981E}">
      <dgm:prSet/>
      <dgm:spPr/>
      <dgm:t>
        <a:bodyPr/>
        <a:lstStyle/>
        <a:p>
          <a:endParaRPr lang="en-US"/>
        </a:p>
      </dgm:t>
    </dgm:pt>
    <dgm:pt modelId="{CAEE5AC4-CAD1-426F-809F-F7EE314D2629}" type="sibTrans" cxnId="{7D15793C-520D-4B21-9BCF-FA5D0A14981E}">
      <dgm:prSet/>
      <dgm:spPr/>
      <dgm:t>
        <a:bodyPr/>
        <a:lstStyle/>
        <a:p>
          <a:endParaRPr lang="en-US"/>
        </a:p>
      </dgm:t>
    </dgm:pt>
    <dgm:pt modelId="{09F9C147-5FEC-4FF2-8AA2-E1041ECAB9D0}">
      <dgm:prSet/>
      <dgm:spPr/>
      <dgm:t>
        <a:bodyPr/>
        <a:lstStyle/>
        <a:p>
          <a:r>
            <a:rPr lang="en-US"/>
            <a:t>Siblings or relatives in the school</a:t>
          </a:r>
        </a:p>
      </dgm:t>
    </dgm:pt>
    <dgm:pt modelId="{A76110E2-1C70-4D8E-81BF-FBCF3BCFD5F0}" type="parTrans" cxnId="{26D92F4D-02A0-4923-B803-BA7830E10F12}">
      <dgm:prSet/>
      <dgm:spPr/>
      <dgm:t>
        <a:bodyPr/>
        <a:lstStyle/>
        <a:p>
          <a:endParaRPr lang="en-US"/>
        </a:p>
      </dgm:t>
    </dgm:pt>
    <dgm:pt modelId="{A868EAE3-F208-4E73-A4A7-A4D4C7BB66F7}" type="sibTrans" cxnId="{26D92F4D-02A0-4923-B803-BA7830E10F12}">
      <dgm:prSet/>
      <dgm:spPr/>
      <dgm:t>
        <a:bodyPr/>
        <a:lstStyle/>
        <a:p>
          <a:endParaRPr lang="en-US"/>
        </a:p>
      </dgm:t>
    </dgm:pt>
    <dgm:pt modelId="{E8260FF7-0F66-4BF1-8763-F1F1245B9E91}" type="pres">
      <dgm:prSet presAssocID="{E0CE7158-BE7E-4758-9587-D927435D61C5}" presName="diagram" presStyleCnt="0">
        <dgm:presLayoutVars>
          <dgm:dir/>
          <dgm:resizeHandles val="exact"/>
        </dgm:presLayoutVars>
      </dgm:prSet>
      <dgm:spPr/>
    </dgm:pt>
    <dgm:pt modelId="{963AF1AD-52CB-4026-8FF8-43AF2F3D4384}" type="pres">
      <dgm:prSet presAssocID="{9C8FAD35-71C7-48DE-B0CA-416D1112E016}" presName="node" presStyleLbl="node1" presStyleIdx="0" presStyleCnt="6">
        <dgm:presLayoutVars>
          <dgm:bulletEnabled val="1"/>
        </dgm:presLayoutVars>
      </dgm:prSet>
      <dgm:spPr/>
    </dgm:pt>
    <dgm:pt modelId="{82A7F659-4BAF-423E-9B1D-0E81CD04AF06}" type="pres">
      <dgm:prSet presAssocID="{F1B73D88-C1B0-4AAF-893E-050D975A2A07}" presName="sibTrans" presStyleCnt="0"/>
      <dgm:spPr/>
    </dgm:pt>
    <dgm:pt modelId="{A820037C-7500-45D9-AF84-D35E6E70D8EC}" type="pres">
      <dgm:prSet presAssocID="{6C45D900-D087-46A7-92EF-434A4B3EF51D}" presName="node" presStyleLbl="node1" presStyleIdx="1" presStyleCnt="6">
        <dgm:presLayoutVars>
          <dgm:bulletEnabled val="1"/>
        </dgm:presLayoutVars>
      </dgm:prSet>
      <dgm:spPr/>
    </dgm:pt>
    <dgm:pt modelId="{6E6F1BD4-8B19-4C12-A804-6B3A8189758E}" type="pres">
      <dgm:prSet presAssocID="{CE1EBE33-7AAC-4704-8539-D15C13692A4C}" presName="sibTrans" presStyleCnt="0"/>
      <dgm:spPr/>
    </dgm:pt>
    <dgm:pt modelId="{D201BEE6-B1D9-468D-B52D-7282212DF125}" type="pres">
      <dgm:prSet presAssocID="{435DE3A7-0370-40B6-AA23-6566575BC22C}" presName="node" presStyleLbl="node1" presStyleIdx="2" presStyleCnt="6">
        <dgm:presLayoutVars>
          <dgm:bulletEnabled val="1"/>
        </dgm:presLayoutVars>
      </dgm:prSet>
      <dgm:spPr/>
    </dgm:pt>
    <dgm:pt modelId="{F9DC76AA-E46B-4614-8F3A-C4494F9358B0}" type="pres">
      <dgm:prSet presAssocID="{6E418ADC-6DD6-435E-B3F4-C2F9C6729F7F}" presName="sibTrans" presStyleCnt="0"/>
      <dgm:spPr/>
    </dgm:pt>
    <dgm:pt modelId="{8642096A-1BCF-4A15-A55E-D30CD4185F07}" type="pres">
      <dgm:prSet presAssocID="{C031FFD3-8058-46A8-8D66-414B49294F7F}" presName="node" presStyleLbl="node1" presStyleIdx="3" presStyleCnt="6">
        <dgm:presLayoutVars>
          <dgm:bulletEnabled val="1"/>
        </dgm:presLayoutVars>
      </dgm:prSet>
      <dgm:spPr/>
    </dgm:pt>
    <dgm:pt modelId="{F57046BB-F2C4-4743-9002-8BC89405B9B2}" type="pres">
      <dgm:prSet presAssocID="{B38C2218-8060-4832-B494-52411FBDEDF3}" presName="sibTrans" presStyleCnt="0"/>
      <dgm:spPr/>
    </dgm:pt>
    <dgm:pt modelId="{37028D81-CA40-4AAB-8D15-A3A71DA0D841}" type="pres">
      <dgm:prSet presAssocID="{BF06DB8E-7F6D-49FC-A70E-86A4A9494EA1}" presName="node" presStyleLbl="node1" presStyleIdx="4" presStyleCnt="6">
        <dgm:presLayoutVars>
          <dgm:bulletEnabled val="1"/>
        </dgm:presLayoutVars>
      </dgm:prSet>
      <dgm:spPr/>
    </dgm:pt>
    <dgm:pt modelId="{DC7B2A58-484D-445C-A4C4-D620E0EB5941}" type="pres">
      <dgm:prSet presAssocID="{CAEE5AC4-CAD1-426F-809F-F7EE314D2629}" presName="sibTrans" presStyleCnt="0"/>
      <dgm:spPr/>
    </dgm:pt>
    <dgm:pt modelId="{1DC16E93-5E65-4FE3-8E2B-F0F5EFD17CEF}" type="pres">
      <dgm:prSet presAssocID="{09F9C147-5FEC-4FF2-8AA2-E1041ECAB9D0}" presName="node" presStyleLbl="node1" presStyleIdx="5" presStyleCnt="6">
        <dgm:presLayoutVars>
          <dgm:bulletEnabled val="1"/>
        </dgm:presLayoutVars>
      </dgm:prSet>
      <dgm:spPr/>
    </dgm:pt>
  </dgm:ptLst>
  <dgm:cxnLst>
    <dgm:cxn modelId="{A4D80403-C8FD-4240-8890-A779AFF99A9F}" type="presOf" srcId="{9C8FAD35-71C7-48DE-B0CA-416D1112E016}" destId="{963AF1AD-52CB-4026-8FF8-43AF2F3D4384}" srcOrd="0" destOrd="0" presId="urn:microsoft.com/office/officeart/2005/8/layout/default"/>
    <dgm:cxn modelId="{83FDF10C-F024-4DE1-9B1B-A2C37FF9EF56}" type="presOf" srcId="{6C45D900-D087-46A7-92EF-434A4B3EF51D}" destId="{A820037C-7500-45D9-AF84-D35E6E70D8EC}" srcOrd="0" destOrd="0" presId="urn:microsoft.com/office/officeart/2005/8/layout/default"/>
    <dgm:cxn modelId="{9185EA1F-C699-4D6C-9C47-3E5092A97FB6}" srcId="{E0CE7158-BE7E-4758-9587-D927435D61C5}" destId="{C031FFD3-8058-46A8-8D66-414B49294F7F}" srcOrd="3" destOrd="0" parTransId="{8455E6F1-174F-4C20-AA61-63CBC3F2C47A}" sibTransId="{B38C2218-8060-4832-B494-52411FBDEDF3}"/>
    <dgm:cxn modelId="{6C27E234-284C-443B-9FBA-88F3085FEA83}" type="presOf" srcId="{435DE3A7-0370-40B6-AA23-6566575BC22C}" destId="{D201BEE6-B1D9-468D-B52D-7282212DF125}" srcOrd="0" destOrd="0" presId="urn:microsoft.com/office/officeart/2005/8/layout/default"/>
    <dgm:cxn modelId="{7D15793C-520D-4B21-9BCF-FA5D0A14981E}" srcId="{E0CE7158-BE7E-4758-9587-D927435D61C5}" destId="{BF06DB8E-7F6D-49FC-A70E-86A4A9494EA1}" srcOrd="4" destOrd="0" parTransId="{A3239100-DF3A-4845-B0F8-A4A5C821BB98}" sibTransId="{CAEE5AC4-CAD1-426F-809F-F7EE314D2629}"/>
    <dgm:cxn modelId="{6686B35B-7C52-4DA6-BEC0-A278002714A1}" srcId="{E0CE7158-BE7E-4758-9587-D927435D61C5}" destId="{9C8FAD35-71C7-48DE-B0CA-416D1112E016}" srcOrd="0" destOrd="0" parTransId="{585FE82B-0A42-48D4-81C9-896D53F82FF9}" sibTransId="{F1B73D88-C1B0-4AAF-893E-050D975A2A07}"/>
    <dgm:cxn modelId="{330FBD6B-FD8A-4BB0-8E82-B38E7B3DF1A3}" type="presOf" srcId="{09F9C147-5FEC-4FF2-8AA2-E1041ECAB9D0}" destId="{1DC16E93-5E65-4FE3-8E2B-F0F5EFD17CEF}" srcOrd="0" destOrd="0" presId="urn:microsoft.com/office/officeart/2005/8/layout/default"/>
    <dgm:cxn modelId="{26D92F4D-02A0-4923-B803-BA7830E10F12}" srcId="{E0CE7158-BE7E-4758-9587-D927435D61C5}" destId="{09F9C147-5FEC-4FF2-8AA2-E1041ECAB9D0}" srcOrd="5" destOrd="0" parTransId="{A76110E2-1C70-4D8E-81BF-FBCF3BCFD5F0}" sibTransId="{A868EAE3-F208-4E73-A4A7-A4D4C7BB66F7}"/>
    <dgm:cxn modelId="{D51AC786-2FB4-422E-AD04-C1A8644079BA}" type="presOf" srcId="{E0CE7158-BE7E-4758-9587-D927435D61C5}" destId="{E8260FF7-0F66-4BF1-8763-F1F1245B9E91}" srcOrd="0" destOrd="0" presId="urn:microsoft.com/office/officeart/2005/8/layout/default"/>
    <dgm:cxn modelId="{A96FAD9D-8DA7-4572-8006-1D798830D096}" srcId="{E0CE7158-BE7E-4758-9587-D927435D61C5}" destId="{435DE3A7-0370-40B6-AA23-6566575BC22C}" srcOrd="2" destOrd="0" parTransId="{F5105DC6-DDC0-4175-8852-5188EFBB6226}" sibTransId="{6E418ADC-6DD6-435E-B3F4-C2F9C6729F7F}"/>
    <dgm:cxn modelId="{8B1A88AD-AAB7-45C8-A62B-60C3F40D30F8}" type="presOf" srcId="{C031FFD3-8058-46A8-8D66-414B49294F7F}" destId="{8642096A-1BCF-4A15-A55E-D30CD4185F07}" srcOrd="0" destOrd="0" presId="urn:microsoft.com/office/officeart/2005/8/layout/default"/>
    <dgm:cxn modelId="{F46754CA-7E48-4543-A3B8-A995907E98CF}" srcId="{E0CE7158-BE7E-4758-9587-D927435D61C5}" destId="{6C45D900-D087-46A7-92EF-434A4B3EF51D}" srcOrd="1" destOrd="0" parTransId="{88F3B763-7912-46EA-96C0-0B79C8999A8E}" sibTransId="{CE1EBE33-7AAC-4704-8539-D15C13692A4C}"/>
    <dgm:cxn modelId="{9184D6FD-9C25-4117-904C-7667ACC28D5E}" type="presOf" srcId="{BF06DB8E-7F6D-49FC-A70E-86A4A9494EA1}" destId="{37028D81-CA40-4AAB-8D15-A3A71DA0D841}" srcOrd="0" destOrd="0" presId="urn:microsoft.com/office/officeart/2005/8/layout/default"/>
    <dgm:cxn modelId="{3FDA040E-904C-49D3-BF95-EAA061BFA737}" type="presParOf" srcId="{E8260FF7-0F66-4BF1-8763-F1F1245B9E91}" destId="{963AF1AD-52CB-4026-8FF8-43AF2F3D4384}" srcOrd="0" destOrd="0" presId="urn:microsoft.com/office/officeart/2005/8/layout/default"/>
    <dgm:cxn modelId="{7253284C-257B-4D03-A49B-D91BE49230EF}" type="presParOf" srcId="{E8260FF7-0F66-4BF1-8763-F1F1245B9E91}" destId="{82A7F659-4BAF-423E-9B1D-0E81CD04AF06}" srcOrd="1" destOrd="0" presId="urn:microsoft.com/office/officeart/2005/8/layout/default"/>
    <dgm:cxn modelId="{0A4B8529-FE8A-4220-A801-5ADE16810046}" type="presParOf" srcId="{E8260FF7-0F66-4BF1-8763-F1F1245B9E91}" destId="{A820037C-7500-45D9-AF84-D35E6E70D8EC}" srcOrd="2" destOrd="0" presId="urn:microsoft.com/office/officeart/2005/8/layout/default"/>
    <dgm:cxn modelId="{24FF8215-6EE2-4039-9E7C-88D897C6FB11}" type="presParOf" srcId="{E8260FF7-0F66-4BF1-8763-F1F1245B9E91}" destId="{6E6F1BD4-8B19-4C12-A804-6B3A8189758E}" srcOrd="3" destOrd="0" presId="urn:microsoft.com/office/officeart/2005/8/layout/default"/>
    <dgm:cxn modelId="{CCCD7A1E-ADCA-43FE-840A-736A994C4AB9}" type="presParOf" srcId="{E8260FF7-0F66-4BF1-8763-F1F1245B9E91}" destId="{D201BEE6-B1D9-468D-B52D-7282212DF125}" srcOrd="4" destOrd="0" presId="urn:microsoft.com/office/officeart/2005/8/layout/default"/>
    <dgm:cxn modelId="{8A3F2596-C723-4784-8F63-7C71A6F93CE6}" type="presParOf" srcId="{E8260FF7-0F66-4BF1-8763-F1F1245B9E91}" destId="{F9DC76AA-E46B-4614-8F3A-C4494F9358B0}" srcOrd="5" destOrd="0" presId="urn:microsoft.com/office/officeart/2005/8/layout/default"/>
    <dgm:cxn modelId="{9439DEFB-8B2C-4FA0-B102-0549D2320E11}" type="presParOf" srcId="{E8260FF7-0F66-4BF1-8763-F1F1245B9E91}" destId="{8642096A-1BCF-4A15-A55E-D30CD4185F07}" srcOrd="6" destOrd="0" presId="urn:microsoft.com/office/officeart/2005/8/layout/default"/>
    <dgm:cxn modelId="{B0F34203-E2AC-4C7B-9509-6B3553A50146}" type="presParOf" srcId="{E8260FF7-0F66-4BF1-8763-F1F1245B9E91}" destId="{F57046BB-F2C4-4743-9002-8BC89405B9B2}" srcOrd="7" destOrd="0" presId="urn:microsoft.com/office/officeart/2005/8/layout/default"/>
    <dgm:cxn modelId="{A2E7D81B-E8F4-4AC0-85B4-62E0D1FB1B9D}" type="presParOf" srcId="{E8260FF7-0F66-4BF1-8763-F1F1245B9E91}" destId="{37028D81-CA40-4AAB-8D15-A3A71DA0D841}" srcOrd="8" destOrd="0" presId="urn:microsoft.com/office/officeart/2005/8/layout/default"/>
    <dgm:cxn modelId="{E09781F9-D5CF-47CA-B237-09E9034F0AD9}" type="presParOf" srcId="{E8260FF7-0F66-4BF1-8763-F1F1245B9E91}" destId="{DC7B2A58-484D-445C-A4C4-D620E0EB5941}" srcOrd="9" destOrd="0" presId="urn:microsoft.com/office/officeart/2005/8/layout/default"/>
    <dgm:cxn modelId="{C0639BA7-348F-4E43-B3BA-417FFD3C76A9}" type="presParOf" srcId="{E8260FF7-0F66-4BF1-8763-F1F1245B9E91}" destId="{1DC16E93-5E65-4FE3-8E2B-F0F5EFD17CEF}"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457D162-25C0-46C8-9314-36B246EFD3F8}" type="doc">
      <dgm:prSet loTypeId="urn:microsoft.com/office/officeart/2005/8/layout/matrix3" loCatId="matrix" qsTypeId="urn:microsoft.com/office/officeart/2005/8/quickstyle/simple1" qsCatId="simple" csTypeId="urn:microsoft.com/office/officeart/2005/8/colors/colorful1" csCatId="colorful"/>
      <dgm:spPr/>
      <dgm:t>
        <a:bodyPr/>
        <a:lstStyle/>
        <a:p>
          <a:endParaRPr lang="en-US"/>
        </a:p>
      </dgm:t>
    </dgm:pt>
    <dgm:pt modelId="{8F900E4E-FFC6-4CFE-ABF3-4F667C7CB0F3}">
      <dgm:prSet/>
      <dgm:spPr/>
      <dgm:t>
        <a:bodyPr/>
        <a:lstStyle/>
        <a:p>
          <a:r>
            <a:rPr lang="en-US"/>
            <a:t>Participant driven</a:t>
          </a:r>
        </a:p>
      </dgm:t>
    </dgm:pt>
    <dgm:pt modelId="{C48A2D8A-1BC5-4EA5-8E2C-175D6453F25E}" type="parTrans" cxnId="{BEE08AC5-B1B6-4A0F-971F-FCAC352ECEE3}">
      <dgm:prSet/>
      <dgm:spPr/>
      <dgm:t>
        <a:bodyPr/>
        <a:lstStyle/>
        <a:p>
          <a:endParaRPr lang="en-US"/>
        </a:p>
      </dgm:t>
    </dgm:pt>
    <dgm:pt modelId="{F3787556-874B-4C1B-99F7-18E6A09C6CF4}" type="sibTrans" cxnId="{BEE08AC5-B1B6-4A0F-971F-FCAC352ECEE3}">
      <dgm:prSet/>
      <dgm:spPr/>
      <dgm:t>
        <a:bodyPr/>
        <a:lstStyle/>
        <a:p>
          <a:endParaRPr lang="en-US"/>
        </a:p>
      </dgm:t>
    </dgm:pt>
    <dgm:pt modelId="{9998F52A-3300-46DB-9C58-E39D1A77D64B}">
      <dgm:prSet/>
      <dgm:spPr/>
      <dgm:t>
        <a:bodyPr/>
        <a:lstStyle/>
        <a:p>
          <a:r>
            <a:rPr lang="en-US"/>
            <a:t>Voluntary</a:t>
          </a:r>
        </a:p>
      </dgm:t>
    </dgm:pt>
    <dgm:pt modelId="{52263C0E-6B5E-4ECB-B3DE-3920B2196966}" type="parTrans" cxnId="{1CA66BFD-330D-4118-A100-B6DE6E935478}">
      <dgm:prSet/>
      <dgm:spPr/>
      <dgm:t>
        <a:bodyPr/>
        <a:lstStyle/>
        <a:p>
          <a:endParaRPr lang="en-US"/>
        </a:p>
      </dgm:t>
    </dgm:pt>
    <dgm:pt modelId="{6E310660-14DF-4DCE-96B0-803193DB026F}" type="sibTrans" cxnId="{1CA66BFD-330D-4118-A100-B6DE6E935478}">
      <dgm:prSet/>
      <dgm:spPr/>
      <dgm:t>
        <a:bodyPr/>
        <a:lstStyle/>
        <a:p>
          <a:endParaRPr lang="en-US"/>
        </a:p>
      </dgm:t>
    </dgm:pt>
    <dgm:pt modelId="{743EAFF0-93DA-4358-8D44-7F4AB75DE96C}">
      <dgm:prSet/>
      <dgm:spPr/>
      <dgm:t>
        <a:bodyPr/>
        <a:lstStyle/>
        <a:p>
          <a:r>
            <a:rPr lang="en-US"/>
            <a:t>Inclusive</a:t>
          </a:r>
        </a:p>
      </dgm:t>
    </dgm:pt>
    <dgm:pt modelId="{62AB4F1B-9733-47D8-B016-759BF18BF9AF}" type="parTrans" cxnId="{FE57055D-16FA-4704-9B96-2C7987CFDC45}">
      <dgm:prSet/>
      <dgm:spPr/>
      <dgm:t>
        <a:bodyPr/>
        <a:lstStyle/>
        <a:p>
          <a:endParaRPr lang="en-US"/>
        </a:p>
      </dgm:t>
    </dgm:pt>
    <dgm:pt modelId="{34D12CD5-D6E7-4FFD-AB5F-DFEBA0575310}" type="sibTrans" cxnId="{FE57055D-16FA-4704-9B96-2C7987CFDC45}">
      <dgm:prSet/>
      <dgm:spPr/>
      <dgm:t>
        <a:bodyPr/>
        <a:lstStyle/>
        <a:p>
          <a:endParaRPr lang="en-US"/>
        </a:p>
      </dgm:t>
    </dgm:pt>
    <dgm:pt modelId="{7B489458-FF99-4724-8D11-0885BCAD1D3B}">
      <dgm:prSet/>
      <dgm:spPr/>
      <dgm:t>
        <a:bodyPr/>
        <a:lstStyle/>
        <a:p>
          <a:r>
            <a:rPr lang="en-US"/>
            <a:t>Primarily dialogical</a:t>
          </a:r>
        </a:p>
      </dgm:t>
    </dgm:pt>
    <dgm:pt modelId="{635825B1-1A88-4364-A888-339F74FAC1D2}" type="parTrans" cxnId="{15ACB959-A45A-43CF-A80F-AF5554CEF392}">
      <dgm:prSet/>
      <dgm:spPr/>
      <dgm:t>
        <a:bodyPr/>
        <a:lstStyle/>
        <a:p>
          <a:endParaRPr lang="en-US"/>
        </a:p>
      </dgm:t>
    </dgm:pt>
    <dgm:pt modelId="{B1C4DBE3-B357-4585-BA78-191064355CFD}" type="sibTrans" cxnId="{15ACB959-A45A-43CF-A80F-AF5554CEF392}">
      <dgm:prSet/>
      <dgm:spPr/>
      <dgm:t>
        <a:bodyPr/>
        <a:lstStyle/>
        <a:p>
          <a:endParaRPr lang="en-US"/>
        </a:p>
      </dgm:t>
    </dgm:pt>
    <dgm:pt modelId="{E6D1C724-B5F0-4E6E-8D30-7300EC027109}" type="pres">
      <dgm:prSet presAssocID="{3457D162-25C0-46C8-9314-36B246EFD3F8}" presName="matrix" presStyleCnt="0">
        <dgm:presLayoutVars>
          <dgm:chMax val="1"/>
          <dgm:dir/>
          <dgm:resizeHandles val="exact"/>
        </dgm:presLayoutVars>
      </dgm:prSet>
      <dgm:spPr/>
    </dgm:pt>
    <dgm:pt modelId="{13003432-9AEC-464E-8DDB-C97CB3FC338E}" type="pres">
      <dgm:prSet presAssocID="{3457D162-25C0-46C8-9314-36B246EFD3F8}" presName="diamond" presStyleLbl="bgShp" presStyleIdx="0" presStyleCnt="1"/>
      <dgm:spPr/>
    </dgm:pt>
    <dgm:pt modelId="{499A0191-A19E-4C54-B161-DA7A582B8176}" type="pres">
      <dgm:prSet presAssocID="{3457D162-25C0-46C8-9314-36B246EFD3F8}" presName="quad1" presStyleLbl="node1" presStyleIdx="0" presStyleCnt="4">
        <dgm:presLayoutVars>
          <dgm:chMax val="0"/>
          <dgm:chPref val="0"/>
          <dgm:bulletEnabled val="1"/>
        </dgm:presLayoutVars>
      </dgm:prSet>
      <dgm:spPr/>
    </dgm:pt>
    <dgm:pt modelId="{61579ED0-D234-48CD-A1F0-7492E53F2534}" type="pres">
      <dgm:prSet presAssocID="{3457D162-25C0-46C8-9314-36B246EFD3F8}" presName="quad2" presStyleLbl="node1" presStyleIdx="1" presStyleCnt="4">
        <dgm:presLayoutVars>
          <dgm:chMax val="0"/>
          <dgm:chPref val="0"/>
          <dgm:bulletEnabled val="1"/>
        </dgm:presLayoutVars>
      </dgm:prSet>
      <dgm:spPr/>
    </dgm:pt>
    <dgm:pt modelId="{A0765C9F-5065-4D2B-B307-A087FDE1FE6A}" type="pres">
      <dgm:prSet presAssocID="{3457D162-25C0-46C8-9314-36B246EFD3F8}" presName="quad3" presStyleLbl="node1" presStyleIdx="2" presStyleCnt="4">
        <dgm:presLayoutVars>
          <dgm:chMax val="0"/>
          <dgm:chPref val="0"/>
          <dgm:bulletEnabled val="1"/>
        </dgm:presLayoutVars>
      </dgm:prSet>
      <dgm:spPr/>
    </dgm:pt>
    <dgm:pt modelId="{8C33F780-179A-4763-9E39-1DFA6BDDD620}" type="pres">
      <dgm:prSet presAssocID="{3457D162-25C0-46C8-9314-36B246EFD3F8}" presName="quad4" presStyleLbl="node1" presStyleIdx="3" presStyleCnt="4">
        <dgm:presLayoutVars>
          <dgm:chMax val="0"/>
          <dgm:chPref val="0"/>
          <dgm:bulletEnabled val="1"/>
        </dgm:presLayoutVars>
      </dgm:prSet>
      <dgm:spPr/>
    </dgm:pt>
  </dgm:ptLst>
  <dgm:cxnLst>
    <dgm:cxn modelId="{BC18A53C-C3C7-483A-8805-A0EB32B9A47D}" type="presOf" srcId="{7B489458-FF99-4724-8D11-0885BCAD1D3B}" destId="{8C33F780-179A-4763-9E39-1DFA6BDDD620}" srcOrd="0" destOrd="0" presId="urn:microsoft.com/office/officeart/2005/8/layout/matrix3"/>
    <dgm:cxn modelId="{FE57055D-16FA-4704-9B96-2C7987CFDC45}" srcId="{3457D162-25C0-46C8-9314-36B246EFD3F8}" destId="{743EAFF0-93DA-4358-8D44-7F4AB75DE96C}" srcOrd="2" destOrd="0" parTransId="{62AB4F1B-9733-47D8-B016-759BF18BF9AF}" sibTransId="{34D12CD5-D6E7-4FFD-AB5F-DFEBA0575310}"/>
    <dgm:cxn modelId="{F2A7EE42-1952-4DB3-9456-A9CCDAC87203}" type="presOf" srcId="{8F900E4E-FFC6-4CFE-ABF3-4F667C7CB0F3}" destId="{499A0191-A19E-4C54-B161-DA7A582B8176}" srcOrd="0" destOrd="0" presId="urn:microsoft.com/office/officeart/2005/8/layout/matrix3"/>
    <dgm:cxn modelId="{15ACB959-A45A-43CF-A80F-AF5554CEF392}" srcId="{3457D162-25C0-46C8-9314-36B246EFD3F8}" destId="{7B489458-FF99-4724-8D11-0885BCAD1D3B}" srcOrd="3" destOrd="0" parTransId="{635825B1-1A88-4364-A888-339F74FAC1D2}" sibTransId="{B1C4DBE3-B357-4585-BA78-191064355CFD}"/>
    <dgm:cxn modelId="{B40B608D-3C0F-45A5-9FDD-F8E8B4D7F576}" type="presOf" srcId="{3457D162-25C0-46C8-9314-36B246EFD3F8}" destId="{E6D1C724-B5F0-4E6E-8D30-7300EC027109}" srcOrd="0" destOrd="0" presId="urn:microsoft.com/office/officeart/2005/8/layout/matrix3"/>
    <dgm:cxn modelId="{27728795-371F-4A2F-934A-24426AFE83A0}" type="presOf" srcId="{743EAFF0-93DA-4358-8D44-7F4AB75DE96C}" destId="{A0765C9F-5065-4D2B-B307-A087FDE1FE6A}" srcOrd="0" destOrd="0" presId="urn:microsoft.com/office/officeart/2005/8/layout/matrix3"/>
    <dgm:cxn modelId="{BEE08AC5-B1B6-4A0F-971F-FCAC352ECEE3}" srcId="{3457D162-25C0-46C8-9314-36B246EFD3F8}" destId="{8F900E4E-FFC6-4CFE-ABF3-4F667C7CB0F3}" srcOrd="0" destOrd="0" parTransId="{C48A2D8A-1BC5-4EA5-8E2C-175D6453F25E}" sibTransId="{F3787556-874B-4C1B-99F7-18E6A09C6CF4}"/>
    <dgm:cxn modelId="{117858D7-EBDD-4057-AF9F-B9EA1DE87AD6}" type="presOf" srcId="{9998F52A-3300-46DB-9C58-E39D1A77D64B}" destId="{61579ED0-D234-48CD-A1F0-7492E53F2534}" srcOrd="0" destOrd="0" presId="urn:microsoft.com/office/officeart/2005/8/layout/matrix3"/>
    <dgm:cxn modelId="{1CA66BFD-330D-4118-A100-B6DE6E935478}" srcId="{3457D162-25C0-46C8-9314-36B246EFD3F8}" destId="{9998F52A-3300-46DB-9C58-E39D1A77D64B}" srcOrd="1" destOrd="0" parTransId="{52263C0E-6B5E-4ECB-B3DE-3920B2196966}" sibTransId="{6E310660-14DF-4DCE-96B0-803193DB026F}"/>
    <dgm:cxn modelId="{98F9EFCB-7076-47DD-9434-EF6C23DE4FD2}" type="presParOf" srcId="{E6D1C724-B5F0-4E6E-8D30-7300EC027109}" destId="{13003432-9AEC-464E-8DDB-C97CB3FC338E}" srcOrd="0" destOrd="0" presId="urn:microsoft.com/office/officeart/2005/8/layout/matrix3"/>
    <dgm:cxn modelId="{673A3444-A3A6-4CF2-B0EE-F0339785C874}" type="presParOf" srcId="{E6D1C724-B5F0-4E6E-8D30-7300EC027109}" destId="{499A0191-A19E-4C54-B161-DA7A582B8176}" srcOrd="1" destOrd="0" presId="urn:microsoft.com/office/officeart/2005/8/layout/matrix3"/>
    <dgm:cxn modelId="{732A0284-EE03-4BE5-8208-91CCBF9E6E5E}" type="presParOf" srcId="{E6D1C724-B5F0-4E6E-8D30-7300EC027109}" destId="{61579ED0-D234-48CD-A1F0-7492E53F2534}" srcOrd="2" destOrd="0" presId="urn:microsoft.com/office/officeart/2005/8/layout/matrix3"/>
    <dgm:cxn modelId="{65AFB260-7414-4421-82C4-D2C4951744A9}" type="presParOf" srcId="{E6D1C724-B5F0-4E6E-8D30-7300EC027109}" destId="{A0765C9F-5065-4D2B-B307-A087FDE1FE6A}" srcOrd="3" destOrd="0" presId="urn:microsoft.com/office/officeart/2005/8/layout/matrix3"/>
    <dgm:cxn modelId="{F239C96F-6085-4551-BA9E-460F2706F2A3}" type="presParOf" srcId="{E6D1C724-B5F0-4E6E-8D30-7300EC027109}" destId="{8C33F780-179A-4763-9E39-1DFA6BDDD620}"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E1C699E-A9BF-4B5D-B613-69B61F9D8D6D}" type="doc">
      <dgm:prSet loTypeId="urn:microsoft.com/office/officeart/2018/2/layout/IconCircle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8D39631-E66F-492E-8628-9D3CE5D3CD69}">
      <dgm:prSet/>
      <dgm:spPr/>
      <dgm:t>
        <a:bodyPr/>
        <a:lstStyle/>
        <a:p>
          <a:pPr>
            <a:lnSpc>
              <a:spcPct val="100000"/>
            </a:lnSpc>
          </a:pPr>
          <a:r>
            <a:rPr lang="en-US"/>
            <a:t>Spokane Public Schools Website </a:t>
          </a:r>
        </a:p>
      </dgm:t>
    </dgm:pt>
    <dgm:pt modelId="{0D6B0187-7254-4A7A-8B5D-4B92E8523ADE}" type="parTrans" cxnId="{14C38356-C901-478B-9D49-53CBABBC345F}">
      <dgm:prSet/>
      <dgm:spPr/>
      <dgm:t>
        <a:bodyPr/>
        <a:lstStyle/>
        <a:p>
          <a:endParaRPr lang="en-US"/>
        </a:p>
      </dgm:t>
    </dgm:pt>
    <dgm:pt modelId="{1BF05FF2-DC0F-4D07-AF1E-8804050E95A7}" type="sibTrans" cxnId="{14C38356-C901-478B-9D49-53CBABBC345F}">
      <dgm:prSet/>
      <dgm:spPr/>
      <dgm:t>
        <a:bodyPr/>
        <a:lstStyle/>
        <a:p>
          <a:pPr>
            <a:lnSpc>
              <a:spcPct val="100000"/>
            </a:lnSpc>
          </a:pPr>
          <a:endParaRPr lang="en-US"/>
        </a:p>
      </dgm:t>
    </dgm:pt>
    <dgm:pt modelId="{71D2ED10-E421-4985-952D-05FA5035C6E6}">
      <dgm:prSet/>
      <dgm:spPr/>
      <dgm:t>
        <a:bodyPr/>
        <a:lstStyle/>
        <a:p>
          <a:pPr>
            <a:lnSpc>
              <a:spcPct val="100000"/>
            </a:lnSpc>
          </a:pPr>
          <a:r>
            <a:rPr lang="en-US" dirty="0"/>
            <a:t>Little Books of……</a:t>
          </a:r>
        </a:p>
      </dgm:t>
    </dgm:pt>
    <dgm:pt modelId="{D014C996-9A1E-44A2-BCAF-A0AC9E9061E0}" type="parTrans" cxnId="{A86FA130-CD00-4934-B632-5522BFE8388F}">
      <dgm:prSet/>
      <dgm:spPr/>
      <dgm:t>
        <a:bodyPr/>
        <a:lstStyle/>
        <a:p>
          <a:endParaRPr lang="en-US"/>
        </a:p>
      </dgm:t>
    </dgm:pt>
    <dgm:pt modelId="{C92B9527-4120-4D2D-B032-CFDE4F0A2E9A}" type="sibTrans" cxnId="{A86FA130-CD00-4934-B632-5522BFE8388F}">
      <dgm:prSet/>
      <dgm:spPr/>
      <dgm:t>
        <a:bodyPr/>
        <a:lstStyle/>
        <a:p>
          <a:pPr>
            <a:lnSpc>
              <a:spcPct val="100000"/>
            </a:lnSpc>
          </a:pPr>
          <a:endParaRPr lang="en-US"/>
        </a:p>
      </dgm:t>
    </dgm:pt>
    <dgm:pt modelId="{E31C0465-6A68-402D-BF20-0D1E9516EE74}">
      <dgm:prSet/>
      <dgm:spPr/>
      <dgm:t>
        <a:bodyPr/>
        <a:lstStyle/>
        <a:p>
          <a:pPr>
            <a:lnSpc>
              <a:spcPct val="100000"/>
            </a:lnSpc>
          </a:pPr>
          <a:r>
            <a:rPr lang="en-US">
              <a:hlinkClick xmlns:r="http://schemas.openxmlformats.org/officeDocument/2006/relationships" r:id="rId1"/>
            </a:rPr>
            <a:t>Juliesc@spokaneschools.org</a:t>
          </a:r>
          <a:endParaRPr lang="en-US"/>
        </a:p>
      </dgm:t>
    </dgm:pt>
    <dgm:pt modelId="{4DCAFFB7-4E7E-4863-B0E6-B743AB92108F}" type="parTrans" cxnId="{A975139D-B0BC-4F96-8C32-806734F2BA2C}">
      <dgm:prSet/>
      <dgm:spPr/>
      <dgm:t>
        <a:bodyPr/>
        <a:lstStyle/>
        <a:p>
          <a:endParaRPr lang="en-US"/>
        </a:p>
      </dgm:t>
    </dgm:pt>
    <dgm:pt modelId="{CADCD3EB-5F48-4FD3-8097-CEB486DEECF9}" type="sibTrans" cxnId="{A975139D-B0BC-4F96-8C32-806734F2BA2C}">
      <dgm:prSet/>
      <dgm:spPr/>
      <dgm:t>
        <a:bodyPr/>
        <a:lstStyle/>
        <a:p>
          <a:pPr>
            <a:lnSpc>
              <a:spcPct val="100000"/>
            </a:lnSpc>
          </a:pPr>
          <a:endParaRPr lang="en-US"/>
        </a:p>
      </dgm:t>
    </dgm:pt>
    <dgm:pt modelId="{6E189A77-C27E-43B2-AD41-75E0CDCB4A17}">
      <dgm:prSet/>
      <dgm:spPr/>
      <dgm:t>
        <a:bodyPr/>
        <a:lstStyle/>
        <a:p>
          <a:pPr>
            <a:lnSpc>
              <a:spcPct val="100000"/>
            </a:lnSpc>
          </a:pPr>
          <a:r>
            <a:rPr lang="en-US"/>
            <a:t>Coordinators – how this fits with discipline</a:t>
          </a:r>
        </a:p>
      </dgm:t>
    </dgm:pt>
    <dgm:pt modelId="{721ACEEE-0BD5-4D87-8CEB-7527B3A38E4F}" type="parTrans" cxnId="{B3223E99-7273-4024-99D2-FBE64FAB10C4}">
      <dgm:prSet/>
      <dgm:spPr/>
      <dgm:t>
        <a:bodyPr/>
        <a:lstStyle/>
        <a:p>
          <a:endParaRPr lang="en-US"/>
        </a:p>
      </dgm:t>
    </dgm:pt>
    <dgm:pt modelId="{7CF82EC8-9F67-48BC-96AA-64F9B584AEB9}" type="sibTrans" cxnId="{B3223E99-7273-4024-99D2-FBE64FAB10C4}">
      <dgm:prSet/>
      <dgm:spPr/>
      <dgm:t>
        <a:bodyPr/>
        <a:lstStyle/>
        <a:p>
          <a:endParaRPr lang="en-US"/>
        </a:p>
      </dgm:t>
    </dgm:pt>
    <dgm:pt modelId="{A478E8DF-7D51-4FB3-A08E-BC16B54EB47E}" type="pres">
      <dgm:prSet presAssocID="{8E1C699E-A9BF-4B5D-B613-69B61F9D8D6D}" presName="root" presStyleCnt="0">
        <dgm:presLayoutVars>
          <dgm:dir/>
          <dgm:resizeHandles val="exact"/>
        </dgm:presLayoutVars>
      </dgm:prSet>
      <dgm:spPr/>
    </dgm:pt>
    <dgm:pt modelId="{4759C97C-26CC-4CCA-87B5-D65832882DEB}" type="pres">
      <dgm:prSet presAssocID="{8E1C699E-A9BF-4B5D-B613-69B61F9D8D6D}" presName="container" presStyleCnt="0">
        <dgm:presLayoutVars>
          <dgm:dir/>
          <dgm:resizeHandles val="exact"/>
        </dgm:presLayoutVars>
      </dgm:prSet>
      <dgm:spPr/>
    </dgm:pt>
    <dgm:pt modelId="{99935CE3-C694-446C-A79F-E30492B0853A}" type="pres">
      <dgm:prSet presAssocID="{38D39631-E66F-492E-8628-9D3CE5D3CD69}" presName="compNode" presStyleCnt="0"/>
      <dgm:spPr/>
    </dgm:pt>
    <dgm:pt modelId="{1FBAB492-D12E-45FC-95D1-02C511F113D0}" type="pres">
      <dgm:prSet presAssocID="{38D39631-E66F-492E-8628-9D3CE5D3CD69}" presName="iconBgRect" presStyleLbl="bgShp" presStyleIdx="0" presStyleCnt="4"/>
      <dgm:spPr/>
    </dgm:pt>
    <dgm:pt modelId="{AEBE4E4A-32FD-4F1C-940F-E9EC8F0FF845}" type="pres">
      <dgm:prSet presAssocID="{38D39631-E66F-492E-8628-9D3CE5D3CD69}" presName="iconRect" presStyleLbl="node1" presStyleIdx="0" presStyleCnt="4"/>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Schoolhouse"/>
        </a:ext>
      </dgm:extLst>
    </dgm:pt>
    <dgm:pt modelId="{6AAA3471-953F-4D71-8A9E-D20761596DA1}" type="pres">
      <dgm:prSet presAssocID="{38D39631-E66F-492E-8628-9D3CE5D3CD69}" presName="spaceRect" presStyleCnt="0"/>
      <dgm:spPr/>
    </dgm:pt>
    <dgm:pt modelId="{3B694A6B-B19D-45F9-AEA8-AE8B9B535DA8}" type="pres">
      <dgm:prSet presAssocID="{38D39631-E66F-492E-8628-9D3CE5D3CD69}" presName="textRect" presStyleLbl="revTx" presStyleIdx="0" presStyleCnt="4">
        <dgm:presLayoutVars>
          <dgm:chMax val="1"/>
          <dgm:chPref val="1"/>
        </dgm:presLayoutVars>
      </dgm:prSet>
      <dgm:spPr/>
    </dgm:pt>
    <dgm:pt modelId="{7F3204CD-9203-483B-88CB-ED21B6AD0516}" type="pres">
      <dgm:prSet presAssocID="{1BF05FF2-DC0F-4D07-AF1E-8804050E95A7}" presName="sibTrans" presStyleLbl="sibTrans2D1" presStyleIdx="0" presStyleCnt="0"/>
      <dgm:spPr/>
    </dgm:pt>
    <dgm:pt modelId="{2E69398F-BBDF-4563-BB98-2BCF79BDCEF9}" type="pres">
      <dgm:prSet presAssocID="{71D2ED10-E421-4985-952D-05FA5035C6E6}" presName="compNode" presStyleCnt="0"/>
      <dgm:spPr/>
    </dgm:pt>
    <dgm:pt modelId="{059F686F-D28E-4B72-8D73-CF4D54C600DB}" type="pres">
      <dgm:prSet presAssocID="{71D2ED10-E421-4985-952D-05FA5035C6E6}" presName="iconBgRect" presStyleLbl="bgShp" presStyleIdx="1" presStyleCnt="4"/>
      <dgm:spPr/>
    </dgm:pt>
    <dgm:pt modelId="{F04F1AE0-EF3F-49F9-92CF-88092F03A0A7}" type="pres">
      <dgm:prSet presAssocID="{71D2ED10-E421-4985-952D-05FA5035C6E6}" presName="iconRect" presStyleLbl="node1" presStyleIdx="1" presStyleCnt="4"/>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Books"/>
        </a:ext>
      </dgm:extLst>
    </dgm:pt>
    <dgm:pt modelId="{B0E80A15-9950-4A0F-9B4D-698F9D85F16D}" type="pres">
      <dgm:prSet presAssocID="{71D2ED10-E421-4985-952D-05FA5035C6E6}" presName="spaceRect" presStyleCnt="0"/>
      <dgm:spPr/>
    </dgm:pt>
    <dgm:pt modelId="{AA4447FC-73AE-4866-8A6C-6DFA921467C3}" type="pres">
      <dgm:prSet presAssocID="{71D2ED10-E421-4985-952D-05FA5035C6E6}" presName="textRect" presStyleLbl="revTx" presStyleIdx="1" presStyleCnt="4">
        <dgm:presLayoutVars>
          <dgm:chMax val="1"/>
          <dgm:chPref val="1"/>
        </dgm:presLayoutVars>
      </dgm:prSet>
      <dgm:spPr/>
    </dgm:pt>
    <dgm:pt modelId="{5A9A6F65-7F24-4398-B8E4-EF30092E050E}" type="pres">
      <dgm:prSet presAssocID="{C92B9527-4120-4D2D-B032-CFDE4F0A2E9A}" presName="sibTrans" presStyleLbl="sibTrans2D1" presStyleIdx="0" presStyleCnt="0"/>
      <dgm:spPr/>
    </dgm:pt>
    <dgm:pt modelId="{EC82E1C2-C3A9-41D5-8BAE-303EE780DDFF}" type="pres">
      <dgm:prSet presAssocID="{E31C0465-6A68-402D-BF20-0D1E9516EE74}" presName="compNode" presStyleCnt="0"/>
      <dgm:spPr/>
    </dgm:pt>
    <dgm:pt modelId="{D6B76B12-7E2A-420B-B2B6-D15D57472C8B}" type="pres">
      <dgm:prSet presAssocID="{E31C0465-6A68-402D-BF20-0D1E9516EE74}" presName="iconBgRect" presStyleLbl="bgShp" presStyleIdx="2" presStyleCnt="4"/>
      <dgm:spPr/>
    </dgm:pt>
    <dgm:pt modelId="{FCC696DA-AF24-4966-A86D-E95CB4E753A8}" type="pres">
      <dgm:prSet presAssocID="{E31C0465-6A68-402D-BF20-0D1E9516EE74}" presName="iconRect" presStyleLbl="node1" presStyleIdx="2" presStyleCnt="4"/>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Email"/>
        </a:ext>
      </dgm:extLst>
    </dgm:pt>
    <dgm:pt modelId="{03E201FE-9774-4724-856C-11F699A13A81}" type="pres">
      <dgm:prSet presAssocID="{E31C0465-6A68-402D-BF20-0D1E9516EE74}" presName="spaceRect" presStyleCnt="0"/>
      <dgm:spPr/>
    </dgm:pt>
    <dgm:pt modelId="{9443E417-C755-4396-96EF-C10BA91C9F30}" type="pres">
      <dgm:prSet presAssocID="{E31C0465-6A68-402D-BF20-0D1E9516EE74}" presName="textRect" presStyleLbl="revTx" presStyleIdx="2" presStyleCnt="4">
        <dgm:presLayoutVars>
          <dgm:chMax val="1"/>
          <dgm:chPref val="1"/>
        </dgm:presLayoutVars>
      </dgm:prSet>
      <dgm:spPr/>
    </dgm:pt>
    <dgm:pt modelId="{204AC4FC-94C9-405D-B9AA-B5BB8DD70B31}" type="pres">
      <dgm:prSet presAssocID="{CADCD3EB-5F48-4FD3-8097-CEB486DEECF9}" presName="sibTrans" presStyleLbl="sibTrans2D1" presStyleIdx="0" presStyleCnt="0"/>
      <dgm:spPr/>
    </dgm:pt>
    <dgm:pt modelId="{5D11E722-CF55-4775-8504-466415D2BAC0}" type="pres">
      <dgm:prSet presAssocID="{6E189A77-C27E-43B2-AD41-75E0CDCB4A17}" presName="compNode" presStyleCnt="0"/>
      <dgm:spPr/>
    </dgm:pt>
    <dgm:pt modelId="{63D22423-D149-41EC-8686-5CA69BB9D3C7}" type="pres">
      <dgm:prSet presAssocID="{6E189A77-C27E-43B2-AD41-75E0CDCB4A17}" presName="iconBgRect" presStyleLbl="bgShp" presStyleIdx="3" presStyleCnt="4"/>
      <dgm:spPr/>
    </dgm:pt>
    <dgm:pt modelId="{F9224663-EC07-4E1B-93DD-AA335E765649}" type="pres">
      <dgm:prSet presAssocID="{6E189A77-C27E-43B2-AD41-75E0CDCB4A17}" presName="iconRect" presStyleLbl="node1" presStyleIdx="3" presStyleCnt="4"/>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Maze"/>
        </a:ext>
      </dgm:extLst>
    </dgm:pt>
    <dgm:pt modelId="{779CFE3D-2A58-4949-BE16-8587115D6632}" type="pres">
      <dgm:prSet presAssocID="{6E189A77-C27E-43B2-AD41-75E0CDCB4A17}" presName="spaceRect" presStyleCnt="0"/>
      <dgm:spPr/>
    </dgm:pt>
    <dgm:pt modelId="{D91FBFB8-110E-439B-BA41-8A928F13EA11}" type="pres">
      <dgm:prSet presAssocID="{6E189A77-C27E-43B2-AD41-75E0CDCB4A17}" presName="textRect" presStyleLbl="revTx" presStyleIdx="3" presStyleCnt="4">
        <dgm:presLayoutVars>
          <dgm:chMax val="1"/>
          <dgm:chPref val="1"/>
        </dgm:presLayoutVars>
      </dgm:prSet>
      <dgm:spPr/>
    </dgm:pt>
  </dgm:ptLst>
  <dgm:cxnLst>
    <dgm:cxn modelId="{FA05B51F-C2CA-4E27-A7BE-E92CE88EFA38}" type="presOf" srcId="{CADCD3EB-5F48-4FD3-8097-CEB486DEECF9}" destId="{204AC4FC-94C9-405D-B9AA-B5BB8DD70B31}" srcOrd="0" destOrd="0" presId="urn:microsoft.com/office/officeart/2018/2/layout/IconCircleList"/>
    <dgm:cxn modelId="{A86FA130-CD00-4934-B632-5522BFE8388F}" srcId="{8E1C699E-A9BF-4B5D-B613-69B61F9D8D6D}" destId="{71D2ED10-E421-4985-952D-05FA5035C6E6}" srcOrd="1" destOrd="0" parTransId="{D014C996-9A1E-44A2-BCAF-A0AC9E9061E0}" sibTransId="{C92B9527-4120-4D2D-B032-CFDE4F0A2E9A}"/>
    <dgm:cxn modelId="{90D45335-510F-48B5-AD1F-8C5F5AFD920F}" type="presOf" srcId="{C92B9527-4120-4D2D-B032-CFDE4F0A2E9A}" destId="{5A9A6F65-7F24-4398-B8E4-EF30092E050E}" srcOrd="0" destOrd="0" presId="urn:microsoft.com/office/officeart/2018/2/layout/IconCircleList"/>
    <dgm:cxn modelId="{BD73B25C-A09D-4731-9ABD-238222C6319B}" type="presOf" srcId="{71D2ED10-E421-4985-952D-05FA5035C6E6}" destId="{AA4447FC-73AE-4866-8A6C-6DFA921467C3}" srcOrd="0" destOrd="0" presId="urn:microsoft.com/office/officeart/2018/2/layout/IconCircleList"/>
    <dgm:cxn modelId="{9103866F-2625-4F8B-B333-48D9C6A384A0}" type="presOf" srcId="{E31C0465-6A68-402D-BF20-0D1E9516EE74}" destId="{9443E417-C755-4396-96EF-C10BA91C9F30}" srcOrd="0" destOrd="0" presId="urn:microsoft.com/office/officeart/2018/2/layout/IconCircleList"/>
    <dgm:cxn modelId="{67ABA653-381B-45B4-98E9-A5AD4DD0D1C4}" type="presOf" srcId="{38D39631-E66F-492E-8628-9D3CE5D3CD69}" destId="{3B694A6B-B19D-45F9-AEA8-AE8B9B535DA8}" srcOrd="0" destOrd="0" presId="urn:microsoft.com/office/officeart/2018/2/layout/IconCircleList"/>
    <dgm:cxn modelId="{14C38356-C901-478B-9D49-53CBABBC345F}" srcId="{8E1C699E-A9BF-4B5D-B613-69B61F9D8D6D}" destId="{38D39631-E66F-492E-8628-9D3CE5D3CD69}" srcOrd="0" destOrd="0" parTransId="{0D6B0187-7254-4A7A-8B5D-4B92E8523ADE}" sibTransId="{1BF05FF2-DC0F-4D07-AF1E-8804050E95A7}"/>
    <dgm:cxn modelId="{9C69E77A-37AF-4221-B462-CFC0DD7DB7BE}" type="presOf" srcId="{8E1C699E-A9BF-4B5D-B613-69B61F9D8D6D}" destId="{A478E8DF-7D51-4FB3-A08E-BC16B54EB47E}" srcOrd="0" destOrd="0" presId="urn:microsoft.com/office/officeart/2018/2/layout/IconCircleList"/>
    <dgm:cxn modelId="{B3223E99-7273-4024-99D2-FBE64FAB10C4}" srcId="{8E1C699E-A9BF-4B5D-B613-69B61F9D8D6D}" destId="{6E189A77-C27E-43B2-AD41-75E0CDCB4A17}" srcOrd="3" destOrd="0" parTransId="{721ACEEE-0BD5-4D87-8CEB-7527B3A38E4F}" sibTransId="{7CF82EC8-9F67-48BC-96AA-64F9B584AEB9}"/>
    <dgm:cxn modelId="{A975139D-B0BC-4F96-8C32-806734F2BA2C}" srcId="{8E1C699E-A9BF-4B5D-B613-69B61F9D8D6D}" destId="{E31C0465-6A68-402D-BF20-0D1E9516EE74}" srcOrd="2" destOrd="0" parTransId="{4DCAFFB7-4E7E-4863-B0E6-B743AB92108F}" sibTransId="{CADCD3EB-5F48-4FD3-8097-CEB486DEECF9}"/>
    <dgm:cxn modelId="{289C2EBC-089E-4C20-84C6-02B091D33E2D}" type="presOf" srcId="{1BF05FF2-DC0F-4D07-AF1E-8804050E95A7}" destId="{7F3204CD-9203-483B-88CB-ED21B6AD0516}" srcOrd="0" destOrd="0" presId="urn:microsoft.com/office/officeart/2018/2/layout/IconCircleList"/>
    <dgm:cxn modelId="{DCEF98EF-0408-4CA0-8EF7-3F9AFF004AD3}" type="presOf" srcId="{6E189A77-C27E-43B2-AD41-75E0CDCB4A17}" destId="{D91FBFB8-110E-439B-BA41-8A928F13EA11}" srcOrd="0" destOrd="0" presId="urn:microsoft.com/office/officeart/2018/2/layout/IconCircleList"/>
    <dgm:cxn modelId="{19A49A58-F8DA-4BF4-B4A0-E95514A012F1}" type="presParOf" srcId="{A478E8DF-7D51-4FB3-A08E-BC16B54EB47E}" destId="{4759C97C-26CC-4CCA-87B5-D65832882DEB}" srcOrd="0" destOrd="0" presId="urn:microsoft.com/office/officeart/2018/2/layout/IconCircleList"/>
    <dgm:cxn modelId="{4794F629-B11E-43A0-9C78-2AA84371E02B}" type="presParOf" srcId="{4759C97C-26CC-4CCA-87B5-D65832882DEB}" destId="{99935CE3-C694-446C-A79F-E30492B0853A}" srcOrd="0" destOrd="0" presId="urn:microsoft.com/office/officeart/2018/2/layout/IconCircleList"/>
    <dgm:cxn modelId="{E208E98C-B1CA-4381-9B7C-604DACC142AC}" type="presParOf" srcId="{99935CE3-C694-446C-A79F-E30492B0853A}" destId="{1FBAB492-D12E-45FC-95D1-02C511F113D0}" srcOrd="0" destOrd="0" presId="urn:microsoft.com/office/officeart/2018/2/layout/IconCircleList"/>
    <dgm:cxn modelId="{96FA0DE5-DECC-494B-B203-7F604CA80E25}" type="presParOf" srcId="{99935CE3-C694-446C-A79F-E30492B0853A}" destId="{AEBE4E4A-32FD-4F1C-940F-E9EC8F0FF845}" srcOrd="1" destOrd="0" presId="urn:microsoft.com/office/officeart/2018/2/layout/IconCircleList"/>
    <dgm:cxn modelId="{0E4DB72C-509C-464F-9229-BAF6CF74281A}" type="presParOf" srcId="{99935CE3-C694-446C-A79F-E30492B0853A}" destId="{6AAA3471-953F-4D71-8A9E-D20761596DA1}" srcOrd="2" destOrd="0" presId="urn:microsoft.com/office/officeart/2018/2/layout/IconCircleList"/>
    <dgm:cxn modelId="{6A4E40C2-BF9B-4B06-A594-AA150F5294BC}" type="presParOf" srcId="{99935CE3-C694-446C-A79F-E30492B0853A}" destId="{3B694A6B-B19D-45F9-AEA8-AE8B9B535DA8}" srcOrd="3" destOrd="0" presId="urn:microsoft.com/office/officeart/2018/2/layout/IconCircleList"/>
    <dgm:cxn modelId="{5AB67BD0-CA73-4E26-8A28-9F77509217B9}" type="presParOf" srcId="{4759C97C-26CC-4CCA-87B5-D65832882DEB}" destId="{7F3204CD-9203-483B-88CB-ED21B6AD0516}" srcOrd="1" destOrd="0" presId="urn:microsoft.com/office/officeart/2018/2/layout/IconCircleList"/>
    <dgm:cxn modelId="{080E67C4-2804-4C5F-B81F-F82E209822F6}" type="presParOf" srcId="{4759C97C-26CC-4CCA-87B5-D65832882DEB}" destId="{2E69398F-BBDF-4563-BB98-2BCF79BDCEF9}" srcOrd="2" destOrd="0" presId="urn:microsoft.com/office/officeart/2018/2/layout/IconCircleList"/>
    <dgm:cxn modelId="{D09AFF05-6A2B-40B7-B086-2C2CA1BEDC88}" type="presParOf" srcId="{2E69398F-BBDF-4563-BB98-2BCF79BDCEF9}" destId="{059F686F-D28E-4B72-8D73-CF4D54C600DB}" srcOrd="0" destOrd="0" presId="urn:microsoft.com/office/officeart/2018/2/layout/IconCircleList"/>
    <dgm:cxn modelId="{6DADDEB8-470A-4218-A4E8-3B15DE03BBC9}" type="presParOf" srcId="{2E69398F-BBDF-4563-BB98-2BCF79BDCEF9}" destId="{F04F1AE0-EF3F-49F9-92CF-88092F03A0A7}" srcOrd="1" destOrd="0" presId="urn:microsoft.com/office/officeart/2018/2/layout/IconCircleList"/>
    <dgm:cxn modelId="{1CA1F906-2181-423E-8866-CAE8286201DE}" type="presParOf" srcId="{2E69398F-BBDF-4563-BB98-2BCF79BDCEF9}" destId="{B0E80A15-9950-4A0F-9B4D-698F9D85F16D}" srcOrd="2" destOrd="0" presId="urn:microsoft.com/office/officeart/2018/2/layout/IconCircleList"/>
    <dgm:cxn modelId="{1390BE65-96A5-4476-8F34-54BF00BFF952}" type="presParOf" srcId="{2E69398F-BBDF-4563-BB98-2BCF79BDCEF9}" destId="{AA4447FC-73AE-4866-8A6C-6DFA921467C3}" srcOrd="3" destOrd="0" presId="urn:microsoft.com/office/officeart/2018/2/layout/IconCircleList"/>
    <dgm:cxn modelId="{06DF29FD-25EA-40E1-8116-6B609E11018A}" type="presParOf" srcId="{4759C97C-26CC-4CCA-87B5-D65832882DEB}" destId="{5A9A6F65-7F24-4398-B8E4-EF30092E050E}" srcOrd="3" destOrd="0" presId="urn:microsoft.com/office/officeart/2018/2/layout/IconCircleList"/>
    <dgm:cxn modelId="{063BFF3A-8C99-458C-8375-11AFAA60E68D}" type="presParOf" srcId="{4759C97C-26CC-4CCA-87B5-D65832882DEB}" destId="{EC82E1C2-C3A9-41D5-8BAE-303EE780DDFF}" srcOrd="4" destOrd="0" presId="urn:microsoft.com/office/officeart/2018/2/layout/IconCircleList"/>
    <dgm:cxn modelId="{D4F006CD-F9E3-408C-A5F1-8A15AC66492D}" type="presParOf" srcId="{EC82E1C2-C3A9-41D5-8BAE-303EE780DDFF}" destId="{D6B76B12-7E2A-420B-B2B6-D15D57472C8B}" srcOrd="0" destOrd="0" presId="urn:microsoft.com/office/officeart/2018/2/layout/IconCircleList"/>
    <dgm:cxn modelId="{CDC746AC-4040-4120-9F1F-348CAB622110}" type="presParOf" srcId="{EC82E1C2-C3A9-41D5-8BAE-303EE780DDFF}" destId="{FCC696DA-AF24-4966-A86D-E95CB4E753A8}" srcOrd="1" destOrd="0" presId="urn:microsoft.com/office/officeart/2018/2/layout/IconCircleList"/>
    <dgm:cxn modelId="{F0C129FD-5540-4F2D-A656-3E7CCFA32A5F}" type="presParOf" srcId="{EC82E1C2-C3A9-41D5-8BAE-303EE780DDFF}" destId="{03E201FE-9774-4724-856C-11F699A13A81}" srcOrd="2" destOrd="0" presId="urn:microsoft.com/office/officeart/2018/2/layout/IconCircleList"/>
    <dgm:cxn modelId="{FD0E651C-060D-4280-B5E0-4FEADA25A494}" type="presParOf" srcId="{EC82E1C2-C3A9-41D5-8BAE-303EE780DDFF}" destId="{9443E417-C755-4396-96EF-C10BA91C9F30}" srcOrd="3" destOrd="0" presId="urn:microsoft.com/office/officeart/2018/2/layout/IconCircleList"/>
    <dgm:cxn modelId="{42046354-F1B3-4EC3-8FEF-79E4FE334169}" type="presParOf" srcId="{4759C97C-26CC-4CCA-87B5-D65832882DEB}" destId="{204AC4FC-94C9-405D-B9AA-B5BB8DD70B31}" srcOrd="5" destOrd="0" presId="urn:microsoft.com/office/officeart/2018/2/layout/IconCircleList"/>
    <dgm:cxn modelId="{F6C47DB6-E797-4B05-A937-5800209E970F}" type="presParOf" srcId="{4759C97C-26CC-4CCA-87B5-D65832882DEB}" destId="{5D11E722-CF55-4775-8504-466415D2BAC0}" srcOrd="6" destOrd="0" presId="urn:microsoft.com/office/officeart/2018/2/layout/IconCircleList"/>
    <dgm:cxn modelId="{7C9A2CF2-424C-4575-A98B-286B82A1C6EF}" type="presParOf" srcId="{5D11E722-CF55-4775-8504-466415D2BAC0}" destId="{63D22423-D149-41EC-8686-5CA69BB9D3C7}" srcOrd="0" destOrd="0" presId="urn:microsoft.com/office/officeart/2018/2/layout/IconCircleList"/>
    <dgm:cxn modelId="{F691007E-FCA6-440B-A4F1-BE6675296FC5}" type="presParOf" srcId="{5D11E722-CF55-4775-8504-466415D2BAC0}" destId="{F9224663-EC07-4E1B-93DD-AA335E765649}" srcOrd="1" destOrd="0" presId="urn:microsoft.com/office/officeart/2018/2/layout/IconCircleList"/>
    <dgm:cxn modelId="{C3925B2B-ED33-4072-8852-E12013D09B17}" type="presParOf" srcId="{5D11E722-CF55-4775-8504-466415D2BAC0}" destId="{779CFE3D-2A58-4949-BE16-8587115D6632}" srcOrd="2" destOrd="0" presId="urn:microsoft.com/office/officeart/2018/2/layout/IconCircleList"/>
    <dgm:cxn modelId="{90B46327-9525-45B0-8CD9-B3AC0677281D}" type="presParOf" srcId="{5D11E722-CF55-4775-8504-466415D2BAC0}" destId="{D91FBFB8-110E-439B-BA41-8A928F13EA11}"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1C8DBC-A18A-4CA0-ACE9-3F489D1E150A}">
      <dsp:nvSpPr>
        <dsp:cNvPr id="0" name=""/>
        <dsp:cNvSpPr/>
      </dsp:nvSpPr>
      <dsp:spPr>
        <a:xfrm>
          <a:off x="752204" y="406146"/>
          <a:ext cx="5248656" cy="5248656"/>
        </a:xfrm>
        <a:prstGeom prst="pie">
          <a:avLst>
            <a:gd name="adj1" fmla="val 16200000"/>
            <a:gd name="adj2" fmla="val 1800000"/>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Restore Relationships</a:t>
          </a:r>
        </a:p>
      </dsp:txBody>
      <dsp:txXfrm>
        <a:off x="3518371" y="1518361"/>
        <a:ext cx="1874520" cy="1562100"/>
      </dsp:txXfrm>
    </dsp:sp>
    <dsp:sp modelId="{31249536-CD0A-4D4A-9C1D-73ED9FE18AF9}">
      <dsp:nvSpPr>
        <dsp:cNvPr id="0" name=""/>
        <dsp:cNvSpPr/>
      </dsp:nvSpPr>
      <dsp:spPr>
        <a:xfrm>
          <a:off x="644107" y="593598"/>
          <a:ext cx="5248656" cy="5248656"/>
        </a:xfrm>
        <a:prstGeom prst="pie">
          <a:avLst>
            <a:gd name="adj1" fmla="val 1800000"/>
            <a:gd name="adj2" fmla="val 9000000"/>
          </a:avLst>
        </a:prstGeom>
        <a:gradFill rotWithShape="0">
          <a:gsLst>
            <a:gs pos="0">
              <a:schemeClr val="accent5">
                <a:hueOff val="-1307943"/>
                <a:satOff val="7781"/>
                <a:lumOff val="3137"/>
                <a:alphaOff val="0"/>
                <a:tint val="96000"/>
                <a:lumMod val="100000"/>
              </a:schemeClr>
            </a:gs>
            <a:gs pos="78000">
              <a:schemeClr val="accent5">
                <a:hueOff val="-1307943"/>
                <a:satOff val="7781"/>
                <a:lumOff val="3137"/>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Build Community</a:t>
          </a:r>
        </a:p>
      </dsp:txBody>
      <dsp:txXfrm>
        <a:off x="1893787" y="3998976"/>
        <a:ext cx="2811780" cy="1374648"/>
      </dsp:txXfrm>
    </dsp:sp>
    <dsp:sp modelId="{CC47BA97-883B-4235-BEA8-F610AA3A884D}">
      <dsp:nvSpPr>
        <dsp:cNvPr id="0" name=""/>
        <dsp:cNvSpPr/>
      </dsp:nvSpPr>
      <dsp:spPr>
        <a:xfrm>
          <a:off x="536009" y="406146"/>
          <a:ext cx="5248656" cy="5248656"/>
        </a:xfrm>
        <a:prstGeom prst="pie">
          <a:avLst>
            <a:gd name="adj1" fmla="val 9000000"/>
            <a:gd name="adj2" fmla="val 16200000"/>
          </a:avLst>
        </a:prstGeom>
        <a:gradFill rotWithShape="0">
          <a:gsLst>
            <a:gs pos="0">
              <a:schemeClr val="accent5">
                <a:hueOff val="-2615887"/>
                <a:satOff val="15563"/>
                <a:lumOff val="6274"/>
                <a:alphaOff val="0"/>
                <a:tint val="96000"/>
                <a:lumMod val="100000"/>
              </a:schemeClr>
            </a:gs>
            <a:gs pos="78000">
              <a:schemeClr val="accent5">
                <a:hueOff val="-2615887"/>
                <a:satOff val="15563"/>
                <a:lumOff val="6274"/>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Repair Harm</a:t>
          </a:r>
        </a:p>
      </dsp:txBody>
      <dsp:txXfrm>
        <a:off x="1143979" y="1518361"/>
        <a:ext cx="1874520" cy="1562100"/>
      </dsp:txXfrm>
    </dsp:sp>
    <dsp:sp modelId="{38D808CC-0219-4F17-ABB6-43FBE5571F23}">
      <dsp:nvSpPr>
        <dsp:cNvPr id="0" name=""/>
        <dsp:cNvSpPr/>
      </dsp:nvSpPr>
      <dsp:spPr>
        <a:xfrm>
          <a:off x="427720" y="81229"/>
          <a:ext cx="5898490" cy="5898490"/>
        </a:xfrm>
        <a:prstGeom prst="circularArrow">
          <a:avLst>
            <a:gd name="adj1" fmla="val 5085"/>
            <a:gd name="adj2" fmla="val 327528"/>
            <a:gd name="adj3" fmla="val 1472472"/>
            <a:gd name="adj4" fmla="val 16199432"/>
            <a:gd name="adj5" fmla="val 5932"/>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0A4BB02C-4CB3-425B-9408-58212B6B28DF}">
      <dsp:nvSpPr>
        <dsp:cNvPr id="0" name=""/>
        <dsp:cNvSpPr/>
      </dsp:nvSpPr>
      <dsp:spPr>
        <a:xfrm>
          <a:off x="319190" y="268349"/>
          <a:ext cx="5898490" cy="5898490"/>
        </a:xfrm>
        <a:prstGeom prst="circularArrow">
          <a:avLst>
            <a:gd name="adj1" fmla="val 5085"/>
            <a:gd name="adj2" fmla="val 327528"/>
            <a:gd name="adj3" fmla="val 8671970"/>
            <a:gd name="adj4" fmla="val 1800502"/>
            <a:gd name="adj5" fmla="val 5932"/>
          </a:avLst>
        </a:prstGeom>
        <a:gradFill rotWithShape="0">
          <a:gsLst>
            <a:gs pos="0">
              <a:schemeClr val="accent5">
                <a:hueOff val="-1307943"/>
                <a:satOff val="7781"/>
                <a:lumOff val="3137"/>
                <a:alphaOff val="0"/>
                <a:tint val="96000"/>
                <a:lumMod val="100000"/>
              </a:schemeClr>
            </a:gs>
            <a:gs pos="78000">
              <a:schemeClr val="accent5">
                <a:hueOff val="-1307943"/>
                <a:satOff val="7781"/>
                <a:lumOff val="3137"/>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ED848716-E98F-4081-BB94-CEF867CB0569}">
      <dsp:nvSpPr>
        <dsp:cNvPr id="0" name=""/>
        <dsp:cNvSpPr/>
      </dsp:nvSpPr>
      <dsp:spPr>
        <a:xfrm>
          <a:off x="210659" y="81229"/>
          <a:ext cx="5898490" cy="5898490"/>
        </a:xfrm>
        <a:prstGeom prst="circularArrow">
          <a:avLst>
            <a:gd name="adj1" fmla="val 5085"/>
            <a:gd name="adj2" fmla="val 327528"/>
            <a:gd name="adj3" fmla="val 15873039"/>
            <a:gd name="adj4" fmla="val 9000000"/>
            <a:gd name="adj5" fmla="val 5932"/>
          </a:avLst>
        </a:prstGeom>
        <a:gradFill rotWithShape="0">
          <a:gsLst>
            <a:gs pos="0">
              <a:schemeClr val="accent5">
                <a:hueOff val="-2615887"/>
                <a:satOff val="15563"/>
                <a:lumOff val="6274"/>
                <a:alphaOff val="0"/>
                <a:tint val="96000"/>
                <a:lumMod val="100000"/>
              </a:schemeClr>
            </a:gs>
            <a:gs pos="78000">
              <a:schemeClr val="accent5">
                <a:hueOff val="-2615887"/>
                <a:satOff val="15563"/>
                <a:lumOff val="6274"/>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A126B9-DE03-4A4E-8C64-14FE9BE44BF1}">
      <dsp:nvSpPr>
        <dsp:cNvPr id="0" name=""/>
        <dsp:cNvSpPr/>
      </dsp:nvSpPr>
      <dsp:spPr>
        <a:xfrm>
          <a:off x="3410864" y="0"/>
          <a:ext cx="3410864" cy="2078182"/>
        </a:xfrm>
        <a:prstGeom prst="trapezoid">
          <a:avLst>
            <a:gd name="adj" fmla="val 82064"/>
          </a:avLst>
        </a:prstGeom>
        <a:solidFill>
          <a:schemeClr val="accent3">
            <a:lumMod val="20000"/>
            <a:lumOff val="8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Tier 3 – Repairing Harm</a:t>
          </a:r>
        </a:p>
        <a:p>
          <a:pPr marL="0" lvl="0" indent="0" algn="ctr" defTabSz="1422400">
            <a:lnSpc>
              <a:spcPct val="90000"/>
            </a:lnSpc>
            <a:spcBef>
              <a:spcPct val="0"/>
            </a:spcBef>
            <a:spcAft>
              <a:spcPct val="35000"/>
            </a:spcAft>
            <a:buNone/>
          </a:pPr>
          <a:r>
            <a:rPr lang="en-US" sz="2800" i="1" kern="1200" dirty="0">
              <a:solidFill>
                <a:srgbClr val="FF0000"/>
              </a:solidFill>
            </a:rPr>
            <a:t>Formal Conferences</a:t>
          </a:r>
        </a:p>
      </dsp:txBody>
      <dsp:txXfrm>
        <a:off x="3410864" y="0"/>
        <a:ext cx="3410864" cy="2078182"/>
      </dsp:txXfrm>
    </dsp:sp>
    <dsp:sp modelId="{85CB8641-3667-4AD0-8A8E-F5D534BE51C4}">
      <dsp:nvSpPr>
        <dsp:cNvPr id="0" name=""/>
        <dsp:cNvSpPr/>
      </dsp:nvSpPr>
      <dsp:spPr>
        <a:xfrm>
          <a:off x="1705432" y="2078182"/>
          <a:ext cx="6821728" cy="2078182"/>
        </a:xfrm>
        <a:prstGeom prst="trapezoid">
          <a:avLst>
            <a:gd name="adj" fmla="val 82064"/>
          </a:avLst>
        </a:prstGeom>
        <a:solidFill>
          <a:schemeClr val="accent3">
            <a:lumMod val="60000"/>
            <a:lumOff val="40000"/>
          </a:schemeClr>
        </a:solidFill>
        <a:ln w="19050" cap="rnd" cmpd="sng" algn="ctr">
          <a:solidFill>
            <a:schemeClr val="accent3">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Tier 2 – Responding to Conflict</a:t>
          </a:r>
        </a:p>
        <a:p>
          <a:pPr marL="0" lvl="0" indent="0" algn="ctr" defTabSz="1422400">
            <a:lnSpc>
              <a:spcPct val="90000"/>
            </a:lnSpc>
            <a:spcBef>
              <a:spcPct val="0"/>
            </a:spcBef>
            <a:spcAft>
              <a:spcPct val="35000"/>
            </a:spcAft>
            <a:buNone/>
          </a:pPr>
          <a:r>
            <a:rPr lang="en-US" sz="2800" i="1" kern="1200" dirty="0"/>
            <a:t>Mediation </a:t>
          </a:r>
          <a:r>
            <a:rPr lang="en-US" sz="2800" i="1" kern="1200" dirty="0">
              <a:latin typeface="Times New Roman" panose="02020603050405020304" pitchFamily="18" charset="0"/>
              <a:cs typeface="Times New Roman" panose="02020603050405020304" pitchFamily="18" charset="0"/>
            </a:rPr>
            <a:t>* </a:t>
          </a:r>
          <a:r>
            <a:rPr lang="en-US" sz="2800" i="1" kern="1200" dirty="0"/>
            <a:t>Rupture Repair Dialogues</a:t>
          </a:r>
        </a:p>
      </dsp:txBody>
      <dsp:txXfrm>
        <a:off x="2899234" y="2078182"/>
        <a:ext cx="4434123" cy="2078182"/>
      </dsp:txXfrm>
    </dsp:sp>
    <dsp:sp modelId="{0BDD04AC-2A8A-4546-A029-AD82097BD7F5}">
      <dsp:nvSpPr>
        <dsp:cNvPr id="0" name=""/>
        <dsp:cNvSpPr/>
      </dsp:nvSpPr>
      <dsp:spPr>
        <a:xfrm>
          <a:off x="0" y="4156364"/>
          <a:ext cx="10232592" cy="2078182"/>
        </a:xfrm>
        <a:prstGeom prst="trapezoid">
          <a:avLst>
            <a:gd name="adj" fmla="val 82064"/>
          </a:avLst>
        </a:prstGeom>
        <a:solidFill>
          <a:schemeClr val="accent3">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Tier 1 – Building Community/Preventing Conflict</a:t>
          </a:r>
        </a:p>
        <a:p>
          <a:pPr marL="0" lvl="0" indent="0" algn="ctr" defTabSz="1422400">
            <a:lnSpc>
              <a:spcPct val="90000"/>
            </a:lnSpc>
            <a:spcBef>
              <a:spcPct val="0"/>
            </a:spcBef>
            <a:spcAft>
              <a:spcPct val="35000"/>
            </a:spcAft>
            <a:buNone/>
          </a:pPr>
          <a:r>
            <a:rPr lang="en-US" sz="2800" i="1" kern="1200" dirty="0"/>
            <a:t>Affective Statements </a:t>
          </a:r>
          <a:r>
            <a:rPr lang="en-US" sz="2800" i="1" kern="1200" dirty="0">
              <a:latin typeface="Times New Roman" panose="02020603050405020304" pitchFamily="18" charset="0"/>
              <a:cs typeface="Times New Roman" panose="02020603050405020304" pitchFamily="18" charset="0"/>
            </a:rPr>
            <a:t>* </a:t>
          </a:r>
          <a:r>
            <a:rPr lang="en-US" sz="2800" i="1" kern="1200" dirty="0"/>
            <a:t>Restorative Questions </a:t>
          </a:r>
          <a:r>
            <a:rPr lang="en-US" sz="2800" i="1" kern="1200" dirty="0">
              <a:latin typeface="Times New Roman" panose="02020603050405020304" pitchFamily="18" charset="0"/>
              <a:cs typeface="Times New Roman" panose="02020603050405020304" pitchFamily="18" charset="0"/>
            </a:rPr>
            <a:t>* </a:t>
          </a:r>
          <a:r>
            <a:rPr lang="en-US" sz="2800" i="1" kern="1200" dirty="0"/>
            <a:t>Proactive Circles</a:t>
          </a:r>
        </a:p>
      </dsp:txBody>
      <dsp:txXfrm>
        <a:off x="1790703" y="4156364"/>
        <a:ext cx="6651184" cy="20781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0E4133-CC7D-41D5-B807-FF3773DB293F}">
      <dsp:nvSpPr>
        <dsp:cNvPr id="0" name=""/>
        <dsp:cNvSpPr/>
      </dsp:nvSpPr>
      <dsp:spPr>
        <a:xfrm>
          <a:off x="0" y="266062"/>
          <a:ext cx="10906125" cy="1333800"/>
        </a:xfrm>
        <a:prstGeom prst="round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Think of a time when you were harmed…. </a:t>
          </a:r>
        </a:p>
        <a:p>
          <a:pPr marL="0" lvl="0" indent="0" algn="l" defTabSz="1333500">
            <a:lnSpc>
              <a:spcPct val="90000"/>
            </a:lnSpc>
            <a:spcBef>
              <a:spcPct val="0"/>
            </a:spcBef>
            <a:spcAft>
              <a:spcPct val="35000"/>
            </a:spcAft>
            <a:buNone/>
          </a:pPr>
          <a:r>
            <a:rPr lang="en-US" sz="3000" kern="1200" dirty="0">
              <a:solidFill>
                <a:srgbClr val="FFC000"/>
              </a:solidFill>
            </a:rPr>
            <a:t>What did you feel? What did you need to make things right? </a:t>
          </a:r>
        </a:p>
      </dsp:txBody>
      <dsp:txXfrm>
        <a:off x="65111" y="331173"/>
        <a:ext cx="10775903" cy="1203578"/>
      </dsp:txXfrm>
    </dsp:sp>
    <dsp:sp modelId="{E2D33C9F-7130-43A9-AC13-E10C15D3F69A}">
      <dsp:nvSpPr>
        <dsp:cNvPr id="0" name=""/>
        <dsp:cNvSpPr/>
      </dsp:nvSpPr>
      <dsp:spPr>
        <a:xfrm>
          <a:off x="0" y="1686262"/>
          <a:ext cx="10906125" cy="1333800"/>
        </a:xfrm>
        <a:prstGeom prst="round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Think of a time when you caused harm….. </a:t>
          </a:r>
        </a:p>
        <a:p>
          <a:pPr marL="0" lvl="0" indent="0" algn="l" defTabSz="1333500">
            <a:lnSpc>
              <a:spcPct val="90000"/>
            </a:lnSpc>
            <a:spcBef>
              <a:spcPct val="0"/>
            </a:spcBef>
            <a:spcAft>
              <a:spcPct val="35000"/>
            </a:spcAft>
            <a:buNone/>
          </a:pPr>
          <a:r>
            <a:rPr lang="en-US" sz="3000" kern="1200" dirty="0">
              <a:solidFill>
                <a:srgbClr val="FFC000"/>
              </a:solidFill>
            </a:rPr>
            <a:t>What did you feel? What did you need to make things right?</a:t>
          </a:r>
        </a:p>
      </dsp:txBody>
      <dsp:txXfrm>
        <a:off x="65111" y="1751373"/>
        <a:ext cx="10775903" cy="12035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3AF1AD-52CB-4026-8FF8-43AF2F3D4384}">
      <dsp:nvSpPr>
        <dsp:cNvPr id="0" name=""/>
        <dsp:cNvSpPr/>
      </dsp:nvSpPr>
      <dsp:spPr>
        <a:xfrm>
          <a:off x="0" y="93057"/>
          <a:ext cx="3005666" cy="180339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Other students</a:t>
          </a:r>
        </a:p>
      </dsp:txBody>
      <dsp:txXfrm>
        <a:off x="0" y="93057"/>
        <a:ext cx="3005666" cy="1803399"/>
      </dsp:txXfrm>
    </dsp:sp>
    <dsp:sp modelId="{A820037C-7500-45D9-AF84-D35E6E70D8EC}">
      <dsp:nvSpPr>
        <dsp:cNvPr id="0" name=""/>
        <dsp:cNvSpPr/>
      </dsp:nvSpPr>
      <dsp:spPr>
        <a:xfrm>
          <a:off x="3306233" y="93057"/>
          <a:ext cx="3005666" cy="1803399"/>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You!  Administrators, teachers, office staff, custodial staff</a:t>
          </a:r>
        </a:p>
      </dsp:txBody>
      <dsp:txXfrm>
        <a:off x="3306233" y="93057"/>
        <a:ext cx="3005666" cy="1803399"/>
      </dsp:txXfrm>
    </dsp:sp>
    <dsp:sp modelId="{D201BEE6-B1D9-468D-B52D-7282212DF125}">
      <dsp:nvSpPr>
        <dsp:cNvPr id="0" name=""/>
        <dsp:cNvSpPr/>
      </dsp:nvSpPr>
      <dsp:spPr>
        <a:xfrm>
          <a:off x="6612466" y="93057"/>
          <a:ext cx="3005666" cy="1803399"/>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Entire classes</a:t>
          </a:r>
        </a:p>
      </dsp:txBody>
      <dsp:txXfrm>
        <a:off x="6612466" y="93057"/>
        <a:ext cx="3005666" cy="1803399"/>
      </dsp:txXfrm>
    </dsp:sp>
    <dsp:sp modelId="{8642096A-1BCF-4A15-A55E-D30CD4185F07}">
      <dsp:nvSpPr>
        <dsp:cNvPr id="0" name=""/>
        <dsp:cNvSpPr/>
      </dsp:nvSpPr>
      <dsp:spPr>
        <a:xfrm>
          <a:off x="0" y="2197024"/>
          <a:ext cx="3005666" cy="1803399"/>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Community members or parents</a:t>
          </a:r>
        </a:p>
      </dsp:txBody>
      <dsp:txXfrm>
        <a:off x="0" y="2197024"/>
        <a:ext cx="3005666" cy="1803399"/>
      </dsp:txXfrm>
    </dsp:sp>
    <dsp:sp modelId="{37028D81-CA40-4AAB-8D15-A3A71DA0D841}">
      <dsp:nvSpPr>
        <dsp:cNvPr id="0" name=""/>
        <dsp:cNvSpPr/>
      </dsp:nvSpPr>
      <dsp:spPr>
        <a:xfrm>
          <a:off x="3306233" y="2197024"/>
          <a:ext cx="3005666" cy="1803399"/>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Their own caregivers</a:t>
          </a:r>
        </a:p>
      </dsp:txBody>
      <dsp:txXfrm>
        <a:off x="3306233" y="2197024"/>
        <a:ext cx="3005666" cy="1803399"/>
      </dsp:txXfrm>
    </dsp:sp>
    <dsp:sp modelId="{1DC16E93-5E65-4FE3-8E2B-F0F5EFD17CEF}">
      <dsp:nvSpPr>
        <dsp:cNvPr id="0" name=""/>
        <dsp:cNvSpPr/>
      </dsp:nvSpPr>
      <dsp:spPr>
        <a:xfrm>
          <a:off x="6612466" y="2197024"/>
          <a:ext cx="3005666" cy="180339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Siblings or relatives in the school</a:t>
          </a:r>
        </a:p>
      </dsp:txBody>
      <dsp:txXfrm>
        <a:off x="6612466" y="2197024"/>
        <a:ext cx="3005666" cy="18033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003432-9AEC-464E-8DDB-C97CB3FC338E}">
      <dsp:nvSpPr>
        <dsp:cNvPr id="0" name=""/>
        <dsp:cNvSpPr/>
      </dsp:nvSpPr>
      <dsp:spPr>
        <a:xfrm>
          <a:off x="2357437" y="0"/>
          <a:ext cx="3881437" cy="3881437"/>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9A0191-A19E-4C54-B161-DA7A582B8176}">
      <dsp:nvSpPr>
        <dsp:cNvPr id="0" name=""/>
        <dsp:cNvSpPr/>
      </dsp:nvSpPr>
      <dsp:spPr>
        <a:xfrm>
          <a:off x="2726174" y="368736"/>
          <a:ext cx="1513760" cy="151376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Participant driven</a:t>
          </a:r>
        </a:p>
      </dsp:txBody>
      <dsp:txXfrm>
        <a:off x="2800070" y="442632"/>
        <a:ext cx="1365968" cy="1365968"/>
      </dsp:txXfrm>
    </dsp:sp>
    <dsp:sp modelId="{61579ED0-D234-48CD-A1F0-7492E53F2534}">
      <dsp:nvSpPr>
        <dsp:cNvPr id="0" name=""/>
        <dsp:cNvSpPr/>
      </dsp:nvSpPr>
      <dsp:spPr>
        <a:xfrm>
          <a:off x="4356377" y="368736"/>
          <a:ext cx="1513760" cy="151376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Voluntary</a:t>
          </a:r>
        </a:p>
      </dsp:txBody>
      <dsp:txXfrm>
        <a:off x="4430273" y="442632"/>
        <a:ext cx="1365968" cy="1365968"/>
      </dsp:txXfrm>
    </dsp:sp>
    <dsp:sp modelId="{A0765C9F-5065-4D2B-B307-A087FDE1FE6A}">
      <dsp:nvSpPr>
        <dsp:cNvPr id="0" name=""/>
        <dsp:cNvSpPr/>
      </dsp:nvSpPr>
      <dsp:spPr>
        <a:xfrm>
          <a:off x="2726174" y="1998940"/>
          <a:ext cx="1513760" cy="1513760"/>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Inclusive</a:t>
          </a:r>
        </a:p>
      </dsp:txBody>
      <dsp:txXfrm>
        <a:off x="2800070" y="2072836"/>
        <a:ext cx="1365968" cy="1365968"/>
      </dsp:txXfrm>
    </dsp:sp>
    <dsp:sp modelId="{8C33F780-179A-4763-9E39-1DFA6BDDD620}">
      <dsp:nvSpPr>
        <dsp:cNvPr id="0" name=""/>
        <dsp:cNvSpPr/>
      </dsp:nvSpPr>
      <dsp:spPr>
        <a:xfrm>
          <a:off x="4356377" y="1998940"/>
          <a:ext cx="1513760" cy="151376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Primarily dialogical</a:t>
          </a:r>
        </a:p>
      </dsp:txBody>
      <dsp:txXfrm>
        <a:off x="4430273" y="2072836"/>
        <a:ext cx="1365968" cy="13659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BAB492-D12E-45FC-95D1-02C511F113D0}">
      <dsp:nvSpPr>
        <dsp:cNvPr id="0" name=""/>
        <dsp:cNvSpPr/>
      </dsp:nvSpPr>
      <dsp:spPr>
        <a:xfrm>
          <a:off x="567573" y="70184"/>
          <a:ext cx="1293557" cy="129355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BE4E4A-32FD-4F1C-940F-E9EC8F0FF845}">
      <dsp:nvSpPr>
        <dsp:cNvPr id="0" name=""/>
        <dsp:cNvSpPr/>
      </dsp:nvSpPr>
      <dsp:spPr>
        <a:xfrm>
          <a:off x="839220" y="341831"/>
          <a:ext cx="750263" cy="75026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B694A6B-B19D-45F9-AEA8-AE8B9B535DA8}">
      <dsp:nvSpPr>
        <dsp:cNvPr id="0" name=""/>
        <dsp:cNvSpPr/>
      </dsp:nvSpPr>
      <dsp:spPr>
        <a:xfrm>
          <a:off x="2138321" y="70184"/>
          <a:ext cx="3049099" cy="1293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1900" kern="1200"/>
            <a:t>Spokane Public Schools Website </a:t>
          </a:r>
        </a:p>
      </dsp:txBody>
      <dsp:txXfrm>
        <a:off x="2138321" y="70184"/>
        <a:ext cx="3049099" cy="1293557"/>
      </dsp:txXfrm>
    </dsp:sp>
    <dsp:sp modelId="{059F686F-D28E-4B72-8D73-CF4D54C600DB}">
      <dsp:nvSpPr>
        <dsp:cNvPr id="0" name=""/>
        <dsp:cNvSpPr/>
      </dsp:nvSpPr>
      <dsp:spPr>
        <a:xfrm>
          <a:off x="5718703" y="70184"/>
          <a:ext cx="1293557" cy="129355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4F1AE0-EF3F-49F9-92CF-88092F03A0A7}">
      <dsp:nvSpPr>
        <dsp:cNvPr id="0" name=""/>
        <dsp:cNvSpPr/>
      </dsp:nvSpPr>
      <dsp:spPr>
        <a:xfrm>
          <a:off x="5990350" y="341831"/>
          <a:ext cx="750263" cy="75026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A4447FC-73AE-4866-8A6C-6DFA921467C3}">
      <dsp:nvSpPr>
        <dsp:cNvPr id="0" name=""/>
        <dsp:cNvSpPr/>
      </dsp:nvSpPr>
      <dsp:spPr>
        <a:xfrm>
          <a:off x="7289451" y="70184"/>
          <a:ext cx="3049099" cy="1293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1900" kern="1200" dirty="0"/>
            <a:t>Little Books of……</a:t>
          </a:r>
        </a:p>
      </dsp:txBody>
      <dsp:txXfrm>
        <a:off x="7289451" y="70184"/>
        <a:ext cx="3049099" cy="1293557"/>
      </dsp:txXfrm>
    </dsp:sp>
    <dsp:sp modelId="{D6B76B12-7E2A-420B-B2B6-D15D57472C8B}">
      <dsp:nvSpPr>
        <dsp:cNvPr id="0" name=""/>
        <dsp:cNvSpPr/>
      </dsp:nvSpPr>
      <dsp:spPr>
        <a:xfrm>
          <a:off x="567573" y="1922383"/>
          <a:ext cx="1293557" cy="129355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C696DA-AF24-4966-A86D-E95CB4E753A8}">
      <dsp:nvSpPr>
        <dsp:cNvPr id="0" name=""/>
        <dsp:cNvSpPr/>
      </dsp:nvSpPr>
      <dsp:spPr>
        <a:xfrm>
          <a:off x="839220" y="2194030"/>
          <a:ext cx="750263" cy="75026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443E417-C755-4396-96EF-C10BA91C9F30}">
      <dsp:nvSpPr>
        <dsp:cNvPr id="0" name=""/>
        <dsp:cNvSpPr/>
      </dsp:nvSpPr>
      <dsp:spPr>
        <a:xfrm>
          <a:off x="2138321" y="1922383"/>
          <a:ext cx="3049099" cy="1293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1900" kern="1200">
              <a:hlinkClick xmlns:r="http://schemas.openxmlformats.org/officeDocument/2006/relationships" r:id="rId7"/>
            </a:rPr>
            <a:t>Juliesc@spokaneschools.org</a:t>
          </a:r>
          <a:endParaRPr lang="en-US" sz="1900" kern="1200"/>
        </a:p>
      </dsp:txBody>
      <dsp:txXfrm>
        <a:off x="2138321" y="1922383"/>
        <a:ext cx="3049099" cy="1293557"/>
      </dsp:txXfrm>
    </dsp:sp>
    <dsp:sp modelId="{63D22423-D149-41EC-8686-5CA69BB9D3C7}">
      <dsp:nvSpPr>
        <dsp:cNvPr id="0" name=""/>
        <dsp:cNvSpPr/>
      </dsp:nvSpPr>
      <dsp:spPr>
        <a:xfrm>
          <a:off x="5718703" y="1922383"/>
          <a:ext cx="1293557" cy="129355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224663-EC07-4E1B-93DD-AA335E765649}">
      <dsp:nvSpPr>
        <dsp:cNvPr id="0" name=""/>
        <dsp:cNvSpPr/>
      </dsp:nvSpPr>
      <dsp:spPr>
        <a:xfrm>
          <a:off x="5990350" y="2194030"/>
          <a:ext cx="750263" cy="750263"/>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91FBFB8-110E-439B-BA41-8A928F13EA11}">
      <dsp:nvSpPr>
        <dsp:cNvPr id="0" name=""/>
        <dsp:cNvSpPr/>
      </dsp:nvSpPr>
      <dsp:spPr>
        <a:xfrm>
          <a:off x="7289451" y="1922383"/>
          <a:ext cx="3049099" cy="1293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1900" kern="1200"/>
            <a:t>Coordinators – how this fits with discipline</a:t>
          </a:r>
        </a:p>
      </dsp:txBody>
      <dsp:txXfrm>
        <a:off x="7289451" y="1922383"/>
        <a:ext cx="3049099" cy="1293557"/>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C5257D-4562-4A55-BAD7-AE4450E98856}" type="datetimeFigureOut">
              <a:rPr lang="en-US" smtClean="0"/>
              <a:t>9/18/2020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077BA6-A6A2-4B04-8263-A7F9C55F7E6D}" type="slidenum">
              <a:rPr lang="en-US" smtClean="0"/>
              <a:t>‹#›</a:t>
            </a:fld>
            <a:endParaRPr lang="en-US"/>
          </a:p>
        </p:txBody>
      </p:sp>
    </p:spTree>
    <p:extLst>
      <p:ext uri="{BB962C8B-B14F-4D97-AF65-F5344CB8AC3E}">
        <p14:creationId xmlns:p14="http://schemas.microsoft.com/office/powerpoint/2010/main" val="677041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6B6384-DE9E-4D84-923A-93BD2AD957EB}" type="slidenum">
              <a:rPr lang="en-US" smtClean="0"/>
              <a:t>1</a:t>
            </a:fld>
            <a:endParaRPr lang="en-US"/>
          </a:p>
        </p:txBody>
      </p:sp>
    </p:spTree>
    <p:extLst>
      <p:ext uri="{BB962C8B-B14F-4D97-AF65-F5344CB8AC3E}">
        <p14:creationId xmlns:p14="http://schemas.microsoft.com/office/powerpoint/2010/main" val="2941350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Shape 208"/>
          <p:cNvSpPr>
            <a:spLocks noGrp="1" noRot="1" noChangeAspect="1"/>
          </p:cNvSpPr>
          <p:nvPr>
            <p:ph type="sldImg"/>
          </p:nvPr>
        </p:nvSpPr>
        <p:spPr>
          <a:prstGeom prst="rect">
            <a:avLst/>
          </a:prstGeom>
        </p:spPr>
        <p:txBody>
          <a:bodyPr/>
          <a:lstStyle/>
          <a:p>
            <a:endParaRPr/>
          </a:p>
        </p:txBody>
      </p:sp>
      <p:sp>
        <p:nvSpPr>
          <p:cNvPr id="209" name="Shape 209"/>
          <p:cNvSpPr>
            <a:spLocks noGrp="1"/>
          </p:cNvSpPr>
          <p:nvPr>
            <p:ph type="body" sz="quarter" idx="1"/>
          </p:nvPr>
        </p:nvSpPr>
        <p:spPr>
          <a:prstGeom prst="rect">
            <a:avLst/>
          </a:prstGeom>
        </p:spPr>
        <p:txBody>
          <a:bodyPr/>
          <a:lstStyle/>
          <a:p>
            <a:endParaRPr dirty="0"/>
          </a:p>
        </p:txBody>
      </p:sp>
    </p:spTree>
    <p:extLst>
      <p:ext uri="{BB962C8B-B14F-4D97-AF65-F5344CB8AC3E}">
        <p14:creationId xmlns:p14="http://schemas.microsoft.com/office/powerpoint/2010/main" val="761949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077BA6-A6A2-4B04-8263-A7F9C55F7E6D}" type="slidenum">
              <a:rPr lang="en-US" smtClean="0"/>
              <a:t>11</a:t>
            </a:fld>
            <a:endParaRPr lang="en-US"/>
          </a:p>
        </p:txBody>
      </p:sp>
    </p:spTree>
    <p:extLst>
      <p:ext uri="{BB962C8B-B14F-4D97-AF65-F5344CB8AC3E}">
        <p14:creationId xmlns:p14="http://schemas.microsoft.com/office/powerpoint/2010/main" val="15958168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077BA6-A6A2-4B04-8263-A7F9C55F7E6D}" type="slidenum">
              <a:rPr lang="en-US" smtClean="0"/>
              <a:t>12</a:t>
            </a:fld>
            <a:endParaRPr lang="en-US"/>
          </a:p>
        </p:txBody>
      </p:sp>
    </p:spTree>
    <p:extLst>
      <p:ext uri="{BB962C8B-B14F-4D97-AF65-F5344CB8AC3E}">
        <p14:creationId xmlns:p14="http://schemas.microsoft.com/office/powerpoint/2010/main" val="42668740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9345">
              <a:defRPr/>
            </a:pPr>
            <a:fld id="{156B6384-DE9E-4D84-923A-93BD2AD957EB}" type="slidenum">
              <a:rPr lang="en-US">
                <a:solidFill>
                  <a:prstClr val="black"/>
                </a:solidFill>
                <a:latin typeface="Calibri" panose="020F0502020204030204"/>
              </a:rPr>
              <a:pPr defTabSz="939345">
                <a:defRPr/>
              </a:pPr>
              <a:t>13</a:t>
            </a:fld>
            <a:endParaRPr lang="en-US">
              <a:solidFill>
                <a:prstClr val="black"/>
              </a:solidFill>
              <a:latin typeface="Calibri" panose="020F0502020204030204"/>
            </a:endParaRPr>
          </a:p>
        </p:txBody>
      </p:sp>
    </p:spTree>
    <p:extLst>
      <p:ext uri="{BB962C8B-B14F-4D97-AF65-F5344CB8AC3E}">
        <p14:creationId xmlns:p14="http://schemas.microsoft.com/office/powerpoint/2010/main" val="676646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077BA6-A6A2-4B04-8263-A7F9C55F7E6D}" type="slidenum">
              <a:rPr lang="en-US" smtClean="0"/>
              <a:t>14</a:t>
            </a:fld>
            <a:endParaRPr lang="en-US"/>
          </a:p>
        </p:txBody>
      </p:sp>
    </p:spTree>
    <p:extLst>
      <p:ext uri="{BB962C8B-B14F-4D97-AF65-F5344CB8AC3E}">
        <p14:creationId xmlns:p14="http://schemas.microsoft.com/office/powerpoint/2010/main" val="38873562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077BA6-A6A2-4B04-8263-A7F9C55F7E6D}" type="slidenum">
              <a:rPr lang="en-US" smtClean="0"/>
              <a:t>15</a:t>
            </a:fld>
            <a:endParaRPr lang="en-US"/>
          </a:p>
        </p:txBody>
      </p:sp>
    </p:spTree>
    <p:extLst>
      <p:ext uri="{BB962C8B-B14F-4D97-AF65-F5344CB8AC3E}">
        <p14:creationId xmlns:p14="http://schemas.microsoft.com/office/powerpoint/2010/main" val="335304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077BA6-A6A2-4B04-8263-A7F9C55F7E6D}" type="slidenum">
              <a:rPr lang="en-US" smtClean="0"/>
              <a:t>16</a:t>
            </a:fld>
            <a:endParaRPr lang="en-US"/>
          </a:p>
        </p:txBody>
      </p:sp>
    </p:spTree>
    <p:extLst>
      <p:ext uri="{BB962C8B-B14F-4D97-AF65-F5344CB8AC3E}">
        <p14:creationId xmlns:p14="http://schemas.microsoft.com/office/powerpoint/2010/main" val="2012064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077BA6-A6A2-4B04-8263-A7F9C55F7E6D}" type="slidenum">
              <a:rPr lang="en-US" smtClean="0"/>
              <a:t>17</a:t>
            </a:fld>
            <a:endParaRPr lang="en-US"/>
          </a:p>
        </p:txBody>
      </p:sp>
    </p:spTree>
    <p:extLst>
      <p:ext uri="{BB962C8B-B14F-4D97-AF65-F5344CB8AC3E}">
        <p14:creationId xmlns:p14="http://schemas.microsoft.com/office/powerpoint/2010/main" val="1655112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077BA6-A6A2-4B04-8263-A7F9C55F7E6D}" type="slidenum">
              <a:rPr lang="en-US" smtClean="0"/>
              <a:t>18</a:t>
            </a:fld>
            <a:endParaRPr lang="en-US"/>
          </a:p>
        </p:txBody>
      </p:sp>
    </p:spTree>
    <p:extLst>
      <p:ext uri="{BB962C8B-B14F-4D97-AF65-F5344CB8AC3E}">
        <p14:creationId xmlns:p14="http://schemas.microsoft.com/office/powerpoint/2010/main" val="14561941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077BA6-A6A2-4B04-8263-A7F9C55F7E6D}" type="slidenum">
              <a:rPr lang="en-US" smtClean="0"/>
              <a:t>19</a:t>
            </a:fld>
            <a:endParaRPr lang="en-US"/>
          </a:p>
        </p:txBody>
      </p:sp>
    </p:spTree>
    <p:extLst>
      <p:ext uri="{BB962C8B-B14F-4D97-AF65-F5344CB8AC3E}">
        <p14:creationId xmlns:p14="http://schemas.microsoft.com/office/powerpoint/2010/main" val="3080886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DF22CA-A3D8-4022-81FB-6B5EFF0B6E84}" type="slidenum">
              <a:rPr lang="en-US" smtClean="0"/>
              <a:t>2</a:t>
            </a:fld>
            <a:endParaRPr lang="en-US"/>
          </a:p>
        </p:txBody>
      </p:sp>
    </p:spTree>
    <p:extLst>
      <p:ext uri="{BB962C8B-B14F-4D97-AF65-F5344CB8AC3E}">
        <p14:creationId xmlns:p14="http://schemas.microsoft.com/office/powerpoint/2010/main" val="35700672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077BA6-A6A2-4B04-8263-A7F9C55F7E6D}" type="slidenum">
              <a:rPr lang="en-US" smtClean="0"/>
              <a:t>20</a:t>
            </a:fld>
            <a:endParaRPr lang="en-US"/>
          </a:p>
        </p:txBody>
      </p:sp>
    </p:spTree>
    <p:extLst>
      <p:ext uri="{BB962C8B-B14F-4D97-AF65-F5344CB8AC3E}">
        <p14:creationId xmlns:p14="http://schemas.microsoft.com/office/powerpoint/2010/main" val="20468250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077BA6-A6A2-4B04-8263-A7F9C55F7E6D}" type="slidenum">
              <a:rPr lang="en-US" smtClean="0"/>
              <a:t>21</a:t>
            </a:fld>
            <a:endParaRPr lang="en-US"/>
          </a:p>
        </p:txBody>
      </p:sp>
    </p:spTree>
    <p:extLst>
      <p:ext uri="{BB962C8B-B14F-4D97-AF65-F5344CB8AC3E}">
        <p14:creationId xmlns:p14="http://schemas.microsoft.com/office/powerpoint/2010/main" val="1297902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077BA6-A6A2-4B04-8263-A7F9C55F7E6D}" type="slidenum">
              <a:rPr lang="en-US" smtClean="0"/>
              <a:t>3</a:t>
            </a:fld>
            <a:endParaRPr lang="en-US"/>
          </a:p>
        </p:txBody>
      </p:sp>
    </p:spTree>
    <p:extLst>
      <p:ext uri="{BB962C8B-B14F-4D97-AF65-F5344CB8AC3E}">
        <p14:creationId xmlns:p14="http://schemas.microsoft.com/office/powerpoint/2010/main" val="1227169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8DC57A8-AE18-4654-B6AF-04B3577165BE}" type="slidenum">
              <a:rPr kumimoji="0" lang="en-US" sz="1200" b="0" i="0" u="none" strike="noStrike" kern="1200" cap="none" spc="0" normalizeH="0" baseline="0" noProof="0" smtClean="0">
                <a:ln>
                  <a:noFill/>
                </a:ln>
                <a:solidFill>
                  <a:srgbClr val="9A5315"/>
                </a:solidFill>
                <a:effectLst/>
                <a:uLnTx/>
                <a:uFillTx/>
                <a:latin typeface="Cambria"/>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srgbClr val="9A5315"/>
              </a:solidFill>
              <a:effectLst/>
              <a:uLnTx/>
              <a:uFillTx/>
              <a:latin typeface="Cambria"/>
              <a:ea typeface="+mn-ea"/>
              <a:cs typeface="+mn-cs"/>
            </a:endParaRPr>
          </a:p>
        </p:txBody>
      </p:sp>
    </p:spTree>
    <p:extLst>
      <p:ext uri="{BB962C8B-B14F-4D97-AF65-F5344CB8AC3E}">
        <p14:creationId xmlns:p14="http://schemas.microsoft.com/office/powerpoint/2010/main" val="3148092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3152">
              <a:defRPr/>
            </a:pPr>
            <a:fld id="{156B6384-DE9E-4D84-923A-93BD2AD957EB}" type="slidenum">
              <a:rPr lang="en-US">
                <a:solidFill>
                  <a:prstClr val="black"/>
                </a:solidFill>
                <a:latin typeface="Calibri" panose="020F0502020204030204"/>
              </a:rPr>
              <a:pPr defTabSz="943152">
                <a:defRPr/>
              </a:pPr>
              <a:t>5</a:t>
            </a:fld>
            <a:endParaRPr lang="en-US">
              <a:solidFill>
                <a:prstClr val="black"/>
              </a:solidFill>
              <a:latin typeface="Calibri" panose="020F0502020204030204"/>
            </a:endParaRPr>
          </a:p>
        </p:txBody>
      </p:sp>
    </p:spTree>
    <p:extLst>
      <p:ext uri="{BB962C8B-B14F-4D97-AF65-F5344CB8AC3E}">
        <p14:creationId xmlns:p14="http://schemas.microsoft.com/office/powerpoint/2010/main" val="2359453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BDF22CA-A3D8-4022-81FB-6B5EFF0B6E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5197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8665">
              <a:defRPr/>
            </a:pPr>
            <a:fld id="{156B6384-DE9E-4D84-923A-93BD2AD957EB}" type="slidenum">
              <a:rPr lang="en-US">
                <a:solidFill>
                  <a:prstClr val="black"/>
                </a:solidFill>
                <a:latin typeface="Calibri" panose="020F0502020204030204"/>
              </a:rPr>
              <a:pPr defTabSz="928665">
                <a:defRPr/>
              </a:pPr>
              <a:t>7</a:t>
            </a:fld>
            <a:endParaRPr lang="en-US">
              <a:solidFill>
                <a:prstClr val="black"/>
              </a:solidFill>
              <a:latin typeface="Calibri" panose="020F0502020204030204"/>
            </a:endParaRPr>
          </a:p>
        </p:txBody>
      </p:sp>
    </p:spTree>
    <p:extLst>
      <p:ext uri="{BB962C8B-B14F-4D97-AF65-F5344CB8AC3E}">
        <p14:creationId xmlns:p14="http://schemas.microsoft.com/office/powerpoint/2010/main" val="2537398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BDF22CA-A3D8-4022-81FB-6B5EFF0B6E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709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3077BA6-A6A2-4B04-8263-A7F9C55F7E6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1572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92AE52-021A-4D2C-954F-7FBC105FD9E0}"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3674698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92AE52-021A-4D2C-954F-7FBC105FD9E0}"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971503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92AE52-021A-4D2C-954F-7FBC105FD9E0}"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8DDAF-C275-4DF9-937F-742A5BABA72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26583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92AE52-021A-4D2C-954F-7FBC105FD9E0}"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1924972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92AE52-021A-4D2C-954F-7FBC105FD9E0}"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8DDAF-C275-4DF9-937F-742A5BABA72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14504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92AE52-021A-4D2C-954F-7FBC105FD9E0}"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12699091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92AE52-021A-4D2C-954F-7FBC105FD9E0}"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10986383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92AE52-021A-4D2C-954F-7FBC105FD9E0}"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3278376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0E467-5C15-4033-B6BB-67191FA3E6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D01E6B-FDE9-4B8F-A0C1-E7D4687A39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AFAD70-A882-49B6-8B1A-55B629202DA5}"/>
              </a:ext>
            </a:extLst>
          </p:cNvPr>
          <p:cNvSpPr>
            <a:spLocks noGrp="1"/>
          </p:cNvSpPr>
          <p:nvPr>
            <p:ph type="dt" sz="half" idx="10"/>
          </p:nvPr>
        </p:nvSpPr>
        <p:spPr/>
        <p:txBody>
          <a:bodyPr/>
          <a:lstStyle/>
          <a:p>
            <a:fld id="{F092AE52-021A-4D2C-954F-7FBC105FD9E0}" type="datetimeFigureOut">
              <a:rPr lang="en-US" smtClean="0"/>
              <a:t>9/18/2020</a:t>
            </a:fld>
            <a:endParaRPr lang="en-US"/>
          </a:p>
        </p:txBody>
      </p:sp>
      <p:sp>
        <p:nvSpPr>
          <p:cNvPr id="5" name="Footer Placeholder 4">
            <a:extLst>
              <a:ext uri="{FF2B5EF4-FFF2-40B4-BE49-F238E27FC236}">
                <a16:creationId xmlns:a16="http://schemas.microsoft.com/office/drawing/2014/main" id="{8542F292-0823-4407-B484-02B93EA01F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B2BAA5-1506-4FE5-A632-25A6613D0AB4}"/>
              </a:ext>
            </a:extLst>
          </p:cNvPr>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8401906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CFC5A-3018-4CB8-87DB-693CA79BE0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B412E0-C2C2-46AE-A526-CFF797D348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EA1BEC-BC1A-4723-939D-0DF036CEFB97}"/>
              </a:ext>
            </a:extLst>
          </p:cNvPr>
          <p:cNvSpPr>
            <a:spLocks noGrp="1"/>
          </p:cNvSpPr>
          <p:nvPr>
            <p:ph type="dt" sz="half" idx="10"/>
          </p:nvPr>
        </p:nvSpPr>
        <p:spPr/>
        <p:txBody>
          <a:bodyPr/>
          <a:lstStyle/>
          <a:p>
            <a:fld id="{F092AE52-021A-4D2C-954F-7FBC105FD9E0}" type="datetimeFigureOut">
              <a:rPr lang="en-US" smtClean="0"/>
              <a:t>9/18/2020</a:t>
            </a:fld>
            <a:endParaRPr lang="en-US"/>
          </a:p>
        </p:txBody>
      </p:sp>
      <p:sp>
        <p:nvSpPr>
          <p:cNvPr id="5" name="Footer Placeholder 4">
            <a:extLst>
              <a:ext uri="{FF2B5EF4-FFF2-40B4-BE49-F238E27FC236}">
                <a16:creationId xmlns:a16="http://schemas.microsoft.com/office/drawing/2014/main" id="{1BD911F3-9BB4-4C94-8F7A-6E3A748F76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DB4E23-F928-4FF5-B0C5-8E8BABD0F658}"/>
              </a:ext>
            </a:extLst>
          </p:cNvPr>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27534157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3E19E-9D4C-4C18-88DE-ADF53D16BB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1B976C-F4AB-4057-83C9-DA31FD35EA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75E5D2-1F44-4851-9F34-C05E9DD4CE40}"/>
              </a:ext>
            </a:extLst>
          </p:cNvPr>
          <p:cNvSpPr>
            <a:spLocks noGrp="1"/>
          </p:cNvSpPr>
          <p:nvPr>
            <p:ph type="dt" sz="half" idx="10"/>
          </p:nvPr>
        </p:nvSpPr>
        <p:spPr/>
        <p:txBody>
          <a:bodyPr/>
          <a:lstStyle/>
          <a:p>
            <a:fld id="{F092AE52-021A-4D2C-954F-7FBC105FD9E0}" type="datetimeFigureOut">
              <a:rPr lang="en-US" smtClean="0"/>
              <a:t>9/18/2020</a:t>
            </a:fld>
            <a:endParaRPr lang="en-US"/>
          </a:p>
        </p:txBody>
      </p:sp>
      <p:sp>
        <p:nvSpPr>
          <p:cNvPr id="5" name="Footer Placeholder 4">
            <a:extLst>
              <a:ext uri="{FF2B5EF4-FFF2-40B4-BE49-F238E27FC236}">
                <a16:creationId xmlns:a16="http://schemas.microsoft.com/office/drawing/2014/main" id="{758D8370-98F0-4218-AB09-26F6FF6565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314709-525C-44AF-9805-E04BC84A4CB5}"/>
              </a:ext>
            </a:extLst>
          </p:cNvPr>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3626882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92AE52-021A-4D2C-954F-7FBC105FD9E0}"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28175891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ABB29-228F-4612-994C-F29028143A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481DC9-3908-489E-9FC4-C2F4B443DD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C33A83-BC34-4344-A56F-CBB823DCFF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A38A76-A03E-492A-8E28-6D41B639042C}"/>
              </a:ext>
            </a:extLst>
          </p:cNvPr>
          <p:cNvSpPr>
            <a:spLocks noGrp="1"/>
          </p:cNvSpPr>
          <p:nvPr>
            <p:ph type="dt" sz="half" idx="10"/>
          </p:nvPr>
        </p:nvSpPr>
        <p:spPr/>
        <p:txBody>
          <a:bodyPr/>
          <a:lstStyle/>
          <a:p>
            <a:fld id="{F092AE52-021A-4D2C-954F-7FBC105FD9E0}" type="datetimeFigureOut">
              <a:rPr lang="en-US" smtClean="0"/>
              <a:t>9/18/2020</a:t>
            </a:fld>
            <a:endParaRPr lang="en-US"/>
          </a:p>
        </p:txBody>
      </p:sp>
      <p:sp>
        <p:nvSpPr>
          <p:cNvPr id="6" name="Footer Placeholder 5">
            <a:extLst>
              <a:ext uri="{FF2B5EF4-FFF2-40B4-BE49-F238E27FC236}">
                <a16:creationId xmlns:a16="http://schemas.microsoft.com/office/drawing/2014/main" id="{735048CE-D3CA-495D-9BBD-BEC0D3CE10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12EC5D-171B-460D-AD52-6A32D98B4B7C}"/>
              </a:ext>
            </a:extLst>
          </p:cNvPr>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2049887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DA8E-F445-44E4-A28E-2B8BA8CF00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E483AC-2592-4B0A-816E-327A091484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AF876B-FB00-4A5E-B080-172E7D0F1C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205A03-8A59-4FD7-90A3-E9060B102F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4CFF0A-9C4B-4466-A4EA-9CB8788986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FA5BE6-687F-4406-B0F0-691FC4F0F049}"/>
              </a:ext>
            </a:extLst>
          </p:cNvPr>
          <p:cNvSpPr>
            <a:spLocks noGrp="1"/>
          </p:cNvSpPr>
          <p:nvPr>
            <p:ph type="dt" sz="half" idx="10"/>
          </p:nvPr>
        </p:nvSpPr>
        <p:spPr/>
        <p:txBody>
          <a:bodyPr/>
          <a:lstStyle/>
          <a:p>
            <a:fld id="{F092AE52-021A-4D2C-954F-7FBC105FD9E0}" type="datetimeFigureOut">
              <a:rPr lang="en-US" smtClean="0"/>
              <a:t>9/18/2020</a:t>
            </a:fld>
            <a:endParaRPr lang="en-US"/>
          </a:p>
        </p:txBody>
      </p:sp>
      <p:sp>
        <p:nvSpPr>
          <p:cNvPr id="8" name="Footer Placeholder 7">
            <a:extLst>
              <a:ext uri="{FF2B5EF4-FFF2-40B4-BE49-F238E27FC236}">
                <a16:creationId xmlns:a16="http://schemas.microsoft.com/office/drawing/2014/main" id="{3CE9E15C-32FE-41E1-BB6C-6FBC29B25E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3C3B80-C812-4C02-924F-46D5AA9F88A3}"/>
              </a:ext>
            </a:extLst>
          </p:cNvPr>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31728109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18E45-8A8F-46A9-B06D-106DC94E3D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D0D82F-16E4-47AC-87BC-4DCC2C8D15DC}"/>
              </a:ext>
            </a:extLst>
          </p:cNvPr>
          <p:cNvSpPr>
            <a:spLocks noGrp="1"/>
          </p:cNvSpPr>
          <p:nvPr>
            <p:ph type="dt" sz="half" idx="10"/>
          </p:nvPr>
        </p:nvSpPr>
        <p:spPr/>
        <p:txBody>
          <a:bodyPr/>
          <a:lstStyle/>
          <a:p>
            <a:fld id="{F092AE52-021A-4D2C-954F-7FBC105FD9E0}" type="datetimeFigureOut">
              <a:rPr lang="en-US" smtClean="0"/>
              <a:t>9/18/2020</a:t>
            </a:fld>
            <a:endParaRPr lang="en-US"/>
          </a:p>
        </p:txBody>
      </p:sp>
      <p:sp>
        <p:nvSpPr>
          <p:cNvPr id="4" name="Footer Placeholder 3">
            <a:extLst>
              <a:ext uri="{FF2B5EF4-FFF2-40B4-BE49-F238E27FC236}">
                <a16:creationId xmlns:a16="http://schemas.microsoft.com/office/drawing/2014/main" id="{1A42FAAE-8E0F-4BBD-AFFC-B616FFC3B7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0D1F60-01AB-49ED-A56E-D3F0EF928782}"/>
              </a:ext>
            </a:extLst>
          </p:cNvPr>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1319462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36DF91-26CC-44BF-A2AA-4EC825B7F82B}"/>
              </a:ext>
            </a:extLst>
          </p:cNvPr>
          <p:cNvSpPr>
            <a:spLocks noGrp="1"/>
          </p:cNvSpPr>
          <p:nvPr>
            <p:ph type="dt" sz="half" idx="10"/>
          </p:nvPr>
        </p:nvSpPr>
        <p:spPr/>
        <p:txBody>
          <a:bodyPr/>
          <a:lstStyle/>
          <a:p>
            <a:fld id="{F092AE52-021A-4D2C-954F-7FBC105FD9E0}" type="datetimeFigureOut">
              <a:rPr lang="en-US" smtClean="0"/>
              <a:t>9/18/2020</a:t>
            </a:fld>
            <a:endParaRPr lang="en-US"/>
          </a:p>
        </p:txBody>
      </p:sp>
      <p:sp>
        <p:nvSpPr>
          <p:cNvPr id="3" name="Footer Placeholder 2">
            <a:extLst>
              <a:ext uri="{FF2B5EF4-FFF2-40B4-BE49-F238E27FC236}">
                <a16:creationId xmlns:a16="http://schemas.microsoft.com/office/drawing/2014/main" id="{5FE0C61A-FC14-4063-BDBB-43DE91AAEE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2EFDA1-27DA-44BF-949B-F5EDDFAF4A44}"/>
              </a:ext>
            </a:extLst>
          </p:cNvPr>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33080946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B1087-02E2-4CF3-AE71-85129C24FF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C20406-38E5-4C97-A2BE-4ECF7C0C56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D8319D-1CE8-44F6-963B-E383F59A41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C8821B-8F81-4997-AA97-DB0316EAB093}"/>
              </a:ext>
            </a:extLst>
          </p:cNvPr>
          <p:cNvSpPr>
            <a:spLocks noGrp="1"/>
          </p:cNvSpPr>
          <p:nvPr>
            <p:ph type="dt" sz="half" idx="10"/>
          </p:nvPr>
        </p:nvSpPr>
        <p:spPr/>
        <p:txBody>
          <a:bodyPr/>
          <a:lstStyle/>
          <a:p>
            <a:fld id="{F092AE52-021A-4D2C-954F-7FBC105FD9E0}" type="datetimeFigureOut">
              <a:rPr lang="en-US" smtClean="0"/>
              <a:t>9/18/2020</a:t>
            </a:fld>
            <a:endParaRPr lang="en-US"/>
          </a:p>
        </p:txBody>
      </p:sp>
      <p:sp>
        <p:nvSpPr>
          <p:cNvPr id="6" name="Footer Placeholder 5">
            <a:extLst>
              <a:ext uri="{FF2B5EF4-FFF2-40B4-BE49-F238E27FC236}">
                <a16:creationId xmlns:a16="http://schemas.microsoft.com/office/drawing/2014/main" id="{6F9454D1-2105-4418-82C2-F852A40B7F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B759E3-A069-40E5-A819-CE4472A3B5E0}"/>
              </a:ext>
            </a:extLst>
          </p:cNvPr>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31718081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B9478-D80B-4C76-B541-34B1074E98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6BCB91-0C50-4192-BF7E-533C049E7D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1481B0-0331-4AF6-8102-BCD0C47BDE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2DE352-7E11-489F-A9FC-DAFDD5431013}"/>
              </a:ext>
            </a:extLst>
          </p:cNvPr>
          <p:cNvSpPr>
            <a:spLocks noGrp="1"/>
          </p:cNvSpPr>
          <p:nvPr>
            <p:ph type="dt" sz="half" idx="10"/>
          </p:nvPr>
        </p:nvSpPr>
        <p:spPr/>
        <p:txBody>
          <a:bodyPr/>
          <a:lstStyle/>
          <a:p>
            <a:fld id="{F092AE52-021A-4D2C-954F-7FBC105FD9E0}" type="datetimeFigureOut">
              <a:rPr lang="en-US" smtClean="0"/>
              <a:t>9/18/2020</a:t>
            </a:fld>
            <a:endParaRPr lang="en-US"/>
          </a:p>
        </p:txBody>
      </p:sp>
      <p:sp>
        <p:nvSpPr>
          <p:cNvPr id="6" name="Footer Placeholder 5">
            <a:extLst>
              <a:ext uri="{FF2B5EF4-FFF2-40B4-BE49-F238E27FC236}">
                <a16:creationId xmlns:a16="http://schemas.microsoft.com/office/drawing/2014/main" id="{1D45CF83-3B2C-4D39-94D3-1390BB1961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49C60F-3F56-45A4-AF70-26660FD8FE77}"/>
              </a:ext>
            </a:extLst>
          </p:cNvPr>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1921582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1614D-A0E7-4C3C-9D5C-A3139B23C5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19D2EB-9DB3-4F99-B238-46EE07375A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1A08F6-34DA-408C-AF8A-114090768C79}"/>
              </a:ext>
            </a:extLst>
          </p:cNvPr>
          <p:cNvSpPr>
            <a:spLocks noGrp="1"/>
          </p:cNvSpPr>
          <p:nvPr>
            <p:ph type="dt" sz="half" idx="10"/>
          </p:nvPr>
        </p:nvSpPr>
        <p:spPr/>
        <p:txBody>
          <a:bodyPr/>
          <a:lstStyle/>
          <a:p>
            <a:fld id="{F092AE52-021A-4D2C-954F-7FBC105FD9E0}" type="datetimeFigureOut">
              <a:rPr lang="en-US" smtClean="0"/>
              <a:t>9/18/2020</a:t>
            </a:fld>
            <a:endParaRPr lang="en-US"/>
          </a:p>
        </p:txBody>
      </p:sp>
      <p:sp>
        <p:nvSpPr>
          <p:cNvPr id="5" name="Footer Placeholder 4">
            <a:extLst>
              <a:ext uri="{FF2B5EF4-FFF2-40B4-BE49-F238E27FC236}">
                <a16:creationId xmlns:a16="http://schemas.microsoft.com/office/drawing/2014/main" id="{A23A1CA2-1B94-4190-84AC-CF39F228D4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EBAA9E-A704-460E-9F4F-F690AE38E428}"/>
              </a:ext>
            </a:extLst>
          </p:cNvPr>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37935817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F0355A-DB83-4A93-BFBC-1DEC3B487A3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810004-F56D-403E-801D-40AFE2513A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36FD38-2D1D-44A7-8164-96A4DFDC4BA7}"/>
              </a:ext>
            </a:extLst>
          </p:cNvPr>
          <p:cNvSpPr>
            <a:spLocks noGrp="1"/>
          </p:cNvSpPr>
          <p:nvPr>
            <p:ph type="dt" sz="half" idx="10"/>
          </p:nvPr>
        </p:nvSpPr>
        <p:spPr/>
        <p:txBody>
          <a:bodyPr/>
          <a:lstStyle/>
          <a:p>
            <a:fld id="{F092AE52-021A-4D2C-954F-7FBC105FD9E0}" type="datetimeFigureOut">
              <a:rPr lang="en-US" smtClean="0"/>
              <a:t>9/18/2020</a:t>
            </a:fld>
            <a:endParaRPr lang="en-US"/>
          </a:p>
        </p:txBody>
      </p:sp>
      <p:sp>
        <p:nvSpPr>
          <p:cNvPr id="5" name="Footer Placeholder 4">
            <a:extLst>
              <a:ext uri="{FF2B5EF4-FFF2-40B4-BE49-F238E27FC236}">
                <a16:creationId xmlns:a16="http://schemas.microsoft.com/office/drawing/2014/main" id="{C82A93B7-5103-460D-8684-2BE23D838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DEB7C8-804E-4616-B65F-176E759A83A6}"/>
              </a:ext>
            </a:extLst>
          </p:cNvPr>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40937926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92AE52-021A-4D2C-954F-7FBC105FD9E0}"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3393062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92AE52-021A-4D2C-954F-7FBC105FD9E0}"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100743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92AE52-021A-4D2C-954F-7FBC105FD9E0}" type="datetimeFigureOut">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885551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92AE52-021A-4D2C-954F-7FBC105FD9E0}" type="datetimeFigureOut">
              <a:rPr lang="en-US" smtClean="0"/>
              <a:t>9/18/2020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3327604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92AE52-021A-4D2C-954F-7FBC105FD9E0}" type="datetimeFigureOut">
              <a:rPr lang="en-US" smtClean="0"/>
              <a:t>9/18/2020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1592827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92AE52-021A-4D2C-954F-7FBC105FD9E0}" type="datetimeFigureOut">
              <a:rPr lang="en-US" smtClean="0"/>
              <a:t>9/18/2020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4217853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92AE52-021A-4D2C-954F-7FBC105FD9E0}" type="datetimeFigureOut">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8DDAF-C275-4DF9-937F-742A5BABA728}" type="slidenum">
              <a:rPr lang="en-US" smtClean="0"/>
              <a:t>‹#›</a:t>
            </a:fld>
            <a:endParaRPr lang="en-US"/>
          </a:p>
        </p:txBody>
      </p:sp>
    </p:spTree>
    <p:extLst>
      <p:ext uri="{BB962C8B-B14F-4D97-AF65-F5344CB8AC3E}">
        <p14:creationId xmlns:p14="http://schemas.microsoft.com/office/powerpoint/2010/main" val="2529036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8DDAF-C275-4DF9-937F-742A5BABA728}" type="slidenum">
              <a:rPr lang="en-US" smtClean="0"/>
              <a:t>‹#›</a:t>
            </a:fld>
            <a:endParaRPr lang="en-US"/>
          </a:p>
        </p:txBody>
      </p:sp>
      <p:sp>
        <p:nvSpPr>
          <p:cNvPr id="5" name="Date Placeholder 4"/>
          <p:cNvSpPr>
            <a:spLocks noGrp="1"/>
          </p:cNvSpPr>
          <p:nvPr>
            <p:ph type="dt" sz="half" idx="10"/>
          </p:nvPr>
        </p:nvSpPr>
        <p:spPr/>
        <p:txBody>
          <a:bodyPr/>
          <a:lstStyle/>
          <a:p>
            <a:fld id="{F092AE52-021A-4D2C-954F-7FBC105FD9E0}" type="datetimeFigureOut">
              <a:rPr lang="en-US" smtClean="0"/>
              <a:t>9/18/2020</a:t>
            </a:fld>
            <a:endParaRPr lang="en-US"/>
          </a:p>
        </p:txBody>
      </p:sp>
    </p:spTree>
    <p:extLst>
      <p:ext uri="{BB962C8B-B14F-4D97-AF65-F5344CB8AC3E}">
        <p14:creationId xmlns:p14="http://schemas.microsoft.com/office/powerpoint/2010/main" val="1315469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092AE52-021A-4D2C-954F-7FBC105FD9E0}" type="datetimeFigureOut">
              <a:rPr lang="en-US" smtClean="0"/>
              <a:t>9/18/2020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868DDAF-C275-4DF9-937F-742A5BABA728}" type="slidenum">
              <a:rPr lang="en-US" smtClean="0"/>
              <a:t>‹#›</a:t>
            </a:fld>
            <a:endParaRPr lang="en-US"/>
          </a:p>
        </p:txBody>
      </p:sp>
    </p:spTree>
    <p:extLst>
      <p:ext uri="{BB962C8B-B14F-4D97-AF65-F5344CB8AC3E}">
        <p14:creationId xmlns:p14="http://schemas.microsoft.com/office/powerpoint/2010/main" val="324862433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0CF4E-CD23-4E91-99E3-282492508A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B6C315-BD88-4BF8-AE4A-49F8C3AD96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2D71C9-0474-4C69-B392-09468053FB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2AE52-021A-4D2C-954F-7FBC105FD9E0}" type="datetimeFigureOut">
              <a:rPr lang="en-US" smtClean="0"/>
              <a:t>9/18/2020</a:t>
            </a:fld>
            <a:endParaRPr lang="en-US"/>
          </a:p>
        </p:txBody>
      </p:sp>
      <p:sp>
        <p:nvSpPr>
          <p:cNvPr id="5" name="Footer Placeholder 4">
            <a:extLst>
              <a:ext uri="{FF2B5EF4-FFF2-40B4-BE49-F238E27FC236}">
                <a16:creationId xmlns:a16="http://schemas.microsoft.com/office/drawing/2014/main" id="{C4ABDBFE-A332-47E8-8B86-38E6EE586C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BA2E01-F9E4-4E6E-AC29-E1B2EC7133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8DDAF-C275-4DF9-937F-742A5BABA728}" type="slidenum">
              <a:rPr lang="en-US" smtClean="0"/>
              <a:t>‹#›</a:t>
            </a:fld>
            <a:endParaRPr lang="en-US"/>
          </a:p>
        </p:txBody>
      </p:sp>
    </p:spTree>
    <p:extLst>
      <p:ext uri="{BB962C8B-B14F-4D97-AF65-F5344CB8AC3E}">
        <p14:creationId xmlns:p14="http://schemas.microsoft.com/office/powerpoint/2010/main" val="267365921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ideo" Target="https://www.youtube.com/embed/PprgYg2FYz4?feature=oembed" TargetMode="Externa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nvGraphicFramePr>
        <p:xfrm>
          <a:off x="5511800" y="228598"/>
          <a:ext cx="6536871" cy="62484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ctrTitle"/>
          </p:nvPr>
        </p:nvSpPr>
        <p:spPr>
          <a:xfrm>
            <a:off x="694206" y="1316736"/>
            <a:ext cx="4998255" cy="4658179"/>
          </a:xfrm>
        </p:spPr>
        <p:txBody>
          <a:bodyPr/>
          <a:lstStyle/>
          <a:p>
            <a:pPr algn="ctr"/>
            <a:r>
              <a:rPr lang="en-US" sz="4000" dirty="0">
                <a:solidFill>
                  <a:schemeClr val="accent1">
                    <a:lumMod val="50000"/>
                  </a:schemeClr>
                </a:solidFill>
              </a:rPr>
              <a:t>A Restorative Approach to Conflict:</a:t>
            </a:r>
            <a:br>
              <a:rPr lang="en-US" sz="4000" dirty="0">
                <a:solidFill>
                  <a:schemeClr val="accent1">
                    <a:lumMod val="50000"/>
                  </a:schemeClr>
                </a:solidFill>
              </a:rPr>
            </a:br>
            <a:r>
              <a:rPr lang="en-US" sz="3600" dirty="0">
                <a:solidFill>
                  <a:schemeClr val="accent1">
                    <a:lumMod val="50000"/>
                  </a:schemeClr>
                </a:solidFill>
              </a:rPr>
              <a:t>Repairing Harm and Preventing Future Harm</a:t>
            </a:r>
            <a:br>
              <a:rPr lang="en-US" sz="3600" dirty="0">
                <a:solidFill>
                  <a:schemeClr val="accent1">
                    <a:lumMod val="50000"/>
                  </a:schemeClr>
                </a:solidFill>
              </a:rPr>
            </a:br>
            <a:br>
              <a:rPr lang="en-US" sz="4000" dirty="0">
                <a:solidFill>
                  <a:schemeClr val="accent1">
                    <a:lumMod val="50000"/>
                  </a:schemeClr>
                </a:solidFill>
              </a:rPr>
            </a:br>
            <a:r>
              <a:rPr lang="en-US" sz="2400" i="1" dirty="0">
                <a:solidFill>
                  <a:schemeClr val="accent1">
                    <a:lumMod val="50000"/>
                  </a:schemeClr>
                </a:solidFill>
              </a:rPr>
              <a:t>Spokane Public Schools</a:t>
            </a:r>
            <a:br>
              <a:rPr lang="en-US" sz="2400" i="1" dirty="0">
                <a:solidFill>
                  <a:schemeClr val="accent1">
                    <a:lumMod val="50000"/>
                  </a:schemeClr>
                </a:solidFill>
              </a:rPr>
            </a:br>
            <a:r>
              <a:rPr lang="en-US" sz="2400" i="1" dirty="0">
                <a:solidFill>
                  <a:schemeClr val="accent1">
                    <a:lumMod val="50000"/>
                  </a:schemeClr>
                </a:solidFill>
              </a:rPr>
              <a:t>Office of Family and Community Engagement</a:t>
            </a:r>
          </a:p>
        </p:txBody>
      </p:sp>
    </p:spTree>
    <p:extLst>
      <p:ext uri="{BB962C8B-B14F-4D97-AF65-F5344CB8AC3E}">
        <p14:creationId xmlns:p14="http://schemas.microsoft.com/office/powerpoint/2010/main" val="564606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4" name="Rectangle 146">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5" name="Rectangle 148">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6" name="Title 1"/>
          <p:cNvSpPr txBox="1">
            <a:spLocks noGrp="1"/>
          </p:cNvSpPr>
          <p:nvPr>
            <p:ph type="title"/>
          </p:nvPr>
        </p:nvSpPr>
        <p:spPr>
          <a:xfrm>
            <a:off x="1524000" y="1122362"/>
            <a:ext cx="9144000" cy="2840037"/>
          </a:xfrm>
          <a:prstGeom prst="rect">
            <a:avLst/>
          </a:prstGeom>
        </p:spPr>
        <p:txBody>
          <a:bodyPr vert="horz" lIns="91440" tIns="45720" rIns="91440" bIns="45720" rtlCol="0" anchor="b">
            <a:normAutofit/>
          </a:bodyPr>
          <a:lstStyle/>
          <a:p>
            <a:pPr algn="ctr">
              <a:defRPr>
                <a:solidFill>
                  <a:srgbClr val="355D7E"/>
                </a:solidFill>
              </a:defRPr>
            </a:pPr>
            <a:r>
              <a:rPr lang="en-US" sz="4100" i="1" kern="1200">
                <a:solidFill>
                  <a:schemeClr val="tx1"/>
                </a:solidFill>
                <a:latin typeface="+mj-lt"/>
                <a:ea typeface="+mj-ea"/>
                <a:cs typeface="+mj-cs"/>
              </a:rPr>
              <a:t>The child who is not embraced by the village will burn it down to feel its warmth</a:t>
            </a:r>
            <a:br>
              <a:rPr lang="en-US" sz="4100" kern="1200">
                <a:solidFill>
                  <a:schemeClr val="tx1"/>
                </a:solidFill>
                <a:latin typeface="+mj-lt"/>
                <a:ea typeface="+mj-ea"/>
                <a:cs typeface="+mj-cs"/>
              </a:rPr>
            </a:br>
            <a:br>
              <a:rPr lang="en-US" sz="4100" kern="1200">
                <a:solidFill>
                  <a:schemeClr val="tx1"/>
                </a:solidFill>
                <a:latin typeface="+mj-lt"/>
                <a:ea typeface="+mj-ea"/>
                <a:cs typeface="+mj-cs"/>
              </a:rPr>
            </a:br>
            <a:r>
              <a:rPr lang="en-US" sz="4100" kern="1200">
                <a:solidFill>
                  <a:schemeClr val="tx1"/>
                </a:solidFill>
                <a:latin typeface="+mj-lt"/>
                <a:ea typeface="+mj-ea"/>
                <a:cs typeface="+mj-cs"/>
              </a:rPr>
              <a:t>	-</a:t>
            </a:r>
            <a:r>
              <a:rPr lang="en-US" sz="4100" i="1" kern="1200">
                <a:solidFill>
                  <a:schemeClr val="tx1"/>
                </a:solidFill>
                <a:latin typeface="+mj-lt"/>
                <a:ea typeface="+mj-ea"/>
                <a:cs typeface="+mj-cs"/>
              </a:rPr>
              <a:t>African Proverb</a:t>
            </a:r>
          </a:p>
        </p:txBody>
      </p:sp>
      <p:cxnSp>
        <p:nvCxnSpPr>
          <p:cNvPr id="216" name="Straight Connector 150">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653394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D94F95D-89EF-455B-9F54-0F4231363A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1"/>
            <a:ext cx="12192000" cy="22859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32" name="Group 31">
            <a:extLst>
              <a:ext uri="{FF2B5EF4-FFF2-40B4-BE49-F238E27FC236}">
                <a16:creationId xmlns:a16="http://schemas.microsoft.com/office/drawing/2014/main" id="{612B9F8D-6DD1-481E-8CCE-81A7EEB15F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25267" y="-8467"/>
            <a:ext cx="4766733" cy="6866467"/>
            <a:chOff x="7425267" y="-8467"/>
            <a:chExt cx="4766733" cy="6866467"/>
          </a:xfrm>
        </p:grpSpPr>
        <p:cxnSp>
          <p:nvCxnSpPr>
            <p:cNvPr id="33" name="Straight Connector 32">
              <a:extLst>
                <a:ext uri="{FF2B5EF4-FFF2-40B4-BE49-F238E27FC236}">
                  <a16:creationId xmlns:a16="http://schemas.microsoft.com/office/drawing/2014/main" id="{BD531F65-BE00-4220-96DD-64DD545E03C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5BD48B8-B8E0-4EC6-889B-B9D5035859F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35" name="Rectangle 23">
              <a:extLst>
                <a:ext uri="{FF2B5EF4-FFF2-40B4-BE49-F238E27FC236}">
                  <a16:creationId xmlns:a16="http://schemas.microsoft.com/office/drawing/2014/main" id="{4CB88335-CEFC-4E93-A849-B293A59F00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5">
              <a:extLst>
                <a:ext uri="{FF2B5EF4-FFF2-40B4-BE49-F238E27FC236}">
                  <a16:creationId xmlns:a16="http://schemas.microsoft.com/office/drawing/2014/main" id="{A68404B5-9CA3-4B1B-A75D-54F36B1B3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7260DE41-7357-49EC-A4FF-41B6666961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7">
              <a:extLst>
                <a:ext uri="{FF2B5EF4-FFF2-40B4-BE49-F238E27FC236}">
                  <a16:creationId xmlns:a16="http://schemas.microsoft.com/office/drawing/2014/main" id="{1D9D87BA-A306-430B-8BCF-468FF820D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8">
              <a:extLst>
                <a:ext uri="{FF2B5EF4-FFF2-40B4-BE49-F238E27FC236}">
                  <a16:creationId xmlns:a16="http://schemas.microsoft.com/office/drawing/2014/main" id="{39F522E6-2DF0-48FC-873D-74BF210193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9">
              <a:extLst>
                <a:ext uri="{FF2B5EF4-FFF2-40B4-BE49-F238E27FC236}">
                  <a16:creationId xmlns:a16="http://schemas.microsoft.com/office/drawing/2014/main" id="{1015C585-0283-4901-9837-57DD565CE8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Isosceles Triangle 40">
              <a:extLst>
                <a:ext uri="{FF2B5EF4-FFF2-40B4-BE49-F238E27FC236}">
                  <a16:creationId xmlns:a16="http://schemas.microsoft.com/office/drawing/2014/main" id="{CB6D253E-04B9-4649-B17B-DE58968B27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43" name="Rectangle 42">
            <a:extLst>
              <a:ext uri="{FF2B5EF4-FFF2-40B4-BE49-F238E27FC236}">
                <a16:creationId xmlns:a16="http://schemas.microsoft.com/office/drawing/2014/main" id="{A1AE21A0-AA96-4557-AB48-66255CF0AD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4">
            <a:extLst>
              <a:ext uri="{FF2B5EF4-FFF2-40B4-BE49-F238E27FC236}">
                <a16:creationId xmlns:a16="http://schemas.microsoft.com/office/drawing/2014/main" id="{8FB6348C-34F3-4EE8-95C6-BBB8D754B8A3}"/>
              </a:ext>
            </a:extLst>
          </p:cNvPr>
          <p:cNvGraphicFramePr>
            <a:graphicFrameLocks noGrp="1"/>
          </p:cNvGraphicFramePr>
          <p:nvPr>
            <p:ph idx="1"/>
            <p:extLst>
              <p:ext uri="{D42A27DB-BD31-4B8C-83A1-F6EECF244321}">
                <p14:modId xmlns:p14="http://schemas.microsoft.com/office/powerpoint/2010/main" val="3206006115"/>
              </p:ext>
            </p:extLst>
          </p:nvPr>
        </p:nvGraphicFramePr>
        <p:xfrm>
          <a:off x="642938" y="642938"/>
          <a:ext cx="10906125" cy="3286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14231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7" name="Group 76">
            <a:extLst>
              <a:ext uri="{FF2B5EF4-FFF2-40B4-BE49-F238E27FC236}">
                <a16:creationId xmlns:a16="http://schemas.microsoft.com/office/drawing/2014/main" id="{ABA25A55-2C70-4BF4-84B3-DAB0B6A0F9D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78" name="Freeform 14">
              <a:extLst>
                <a:ext uri="{FF2B5EF4-FFF2-40B4-BE49-F238E27FC236}">
                  <a16:creationId xmlns:a16="http://schemas.microsoft.com/office/drawing/2014/main" id="{34DDEB77-23C4-4B9F-A228-97B5599B3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79" name="Straight Connector 78">
              <a:extLst>
                <a:ext uri="{FF2B5EF4-FFF2-40B4-BE49-F238E27FC236}">
                  <a16:creationId xmlns:a16="http://schemas.microsoft.com/office/drawing/2014/main" id="{D58851FF-DCF2-43C7-8970-B7045ED7533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406852C5-306E-46FB-844A-7632E6D390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1" name="Rectangle 23">
              <a:extLst>
                <a:ext uri="{FF2B5EF4-FFF2-40B4-BE49-F238E27FC236}">
                  <a16:creationId xmlns:a16="http://schemas.microsoft.com/office/drawing/2014/main" id="{F40C9C1B-A82E-4755-816B-C827A271FF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Rectangle 25">
              <a:extLst>
                <a:ext uri="{FF2B5EF4-FFF2-40B4-BE49-F238E27FC236}">
                  <a16:creationId xmlns:a16="http://schemas.microsoft.com/office/drawing/2014/main" id="{8E7D1B95-1664-47D2-9F1E-5AE3B8F8EB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C63FECDE-6D49-477E-896A-AEFD1909D5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Rectangle 27">
              <a:extLst>
                <a:ext uri="{FF2B5EF4-FFF2-40B4-BE49-F238E27FC236}">
                  <a16:creationId xmlns:a16="http://schemas.microsoft.com/office/drawing/2014/main" id="{42502F9E-0DC0-454C-8CBC-937053820F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5" name="Rectangle 28">
              <a:extLst>
                <a:ext uri="{FF2B5EF4-FFF2-40B4-BE49-F238E27FC236}">
                  <a16:creationId xmlns:a16="http://schemas.microsoft.com/office/drawing/2014/main" id="{E4139BD5-2F4F-48E5-930B-BF6BCAF6E1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Rectangle 29">
              <a:extLst>
                <a:ext uri="{FF2B5EF4-FFF2-40B4-BE49-F238E27FC236}">
                  <a16:creationId xmlns:a16="http://schemas.microsoft.com/office/drawing/2014/main" id="{B12DD939-5D79-4EC3-A014-5385FA5497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Isosceles Triangle 86">
              <a:extLst>
                <a:ext uri="{FF2B5EF4-FFF2-40B4-BE49-F238E27FC236}">
                  <a16:creationId xmlns:a16="http://schemas.microsoft.com/office/drawing/2014/main" id="{1E730207-4624-4450-B869-9F04E05BF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E777EEC5-694D-4E5F-9769-741936A045DB}"/>
              </a:ext>
            </a:extLst>
          </p:cNvPr>
          <p:cNvSpPr>
            <a:spLocks noGrp="1"/>
          </p:cNvSpPr>
          <p:nvPr>
            <p:ph type="title"/>
          </p:nvPr>
        </p:nvSpPr>
        <p:spPr>
          <a:xfrm>
            <a:off x="6324806" y="1722427"/>
            <a:ext cx="2968188" cy="2328409"/>
          </a:xfrm>
        </p:spPr>
        <p:txBody>
          <a:bodyPr vert="horz" lIns="91440" tIns="45720" rIns="91440" bIns="45720" rtlCol="0" anchor="b">
            <a:normAutofit/>
          </a:bodyPr>
          <a:lstStyle/>
          <a:p>
            <a:pPr algn="r">
              <a:lnSpc>
                <a:spcPct val="90000"/>
              </a:lnSpc>
            </a:pPr>
            <a:r>
              <a:rPr lang="en-US" sz="5400" kern="1200" dirty="0">
                <a:solidFill>
                  <a:schemeClr val="accent2">
                    <a:lumMod val="75000"/>
                  </a:schemeClr>
                </a:solidFill>
                <a:latin typeface="+mj-lt"/>
                <a:ea typeface="+mj-ea"/>
                <a:cs typeface="+mj-cs"/>
              </a:rPr>
              <a:t>Harm in our Schools</a:t>
            </a:r>
          </a:p>
        </p:txBody>
      </p:sp>
      <p:pic>
        <p:nvPicPr>
          <p:cNvPr id="1028" name="Picture 4" descr="Photo of Expression of lonely female teenager at home. Portrait of a sad teenage girl looking thoughtful about troubles. Pensive teen. Depression, teen depression, pain, suffering.">
            <a:extLst>
              <a:ext uri="{FF2B5EF4-FFF2-40B4-BE49-F238E27FC236}">
                <a16:creationId xmlns:a16="http://schemas.microsoft.com/office/drawing/2014/main" id="{CC75CE52-A767-4AD2-BBB5-4808EB41514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245187" y="835016"/>
            <a:ext cx="4490872" cy="298643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tressed Kid sit on the Bench in the Autumn Park">
            <a:extLst>
              <a:ext uri="{FF2B5EF4-FFF2-40B4-BE49-F238E27FC236}">
                <a16:creationId xmlns:a16="http://schemas.microsoft.com/office/drawing/2014/main" id="{BC393115-76E2-400A-B567-6589095B1335}"/>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88629" y="4215808"/>
            <a:ext cx="2485900" cy="166058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Lonely Man Leaning against an urban wall">
            <a:extLst>
              <a:ext uri="{FF2B5EF4-FFF2-40B4-BE49-F238E27FC236}">
                <a16:creationId xmlns:a16="http://schemas.microsoft.com/office/drawing/2014/main" id="{C887169D-5FCB-4EDC-9576-FAA447E5D1B7}"/>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3604923" y="4213330"/>
            <a:ext cx="2495188" cy="1665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3860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082" y="609600"/>
            <a:ext cx="8596668" cy="673100"/>
          </a:xfrm>
        </p:spPr>
        <p:txBody>
          <a:bodyPr>
            <a:normAutofit fontScale="90000"/>
          </a:bodyPr>
          <a:lstStyle/>
          <a:p>
            <a:pPr algn="ctr"/>
            <a:r>
              <a:rPr lang="en-US" dirty="0">
                <a:solidFill>
                  <a:schemeClr val="accent2">
                    <a:lumMod val="75000"/>
                  </a:schemeClr>
                </a:solidFill>
              </a:rPr>
              <a:t>Restorative Strategies will not be Effective and a Restorative Environment will not be Created unless:</a:t>
            </a:r>
            <a:br>
              <a:rPr lang="en-US" dirty="0">
                <a:solidFill>
                  <a:schemeClr val="accent2">
                    <a:lumMod val="75000"/>
                  </a:schemeClr>
                </a:solidFill>
              </a:rPr>
            </a:br>
            <a:br>
              <a:rPr lang="en-US" dirty="0">
                <a:solidFill>
                  <a:schemeClr val="accent1">
                    <a:lumMod val="50000"/>
                  </a:schemeClr>
                </a:solidFill>
              </a:rPr>
            </a:br>
            <a:r>
              <a:rPr lang="en-US" dirty="0">
                <a:solidFill>
                  <a:schemeClr val="accent1">
                    <a:lumMod val="50000"/>
                  </a:schemeClr>
                </a:solidFill>
              </a:rPr>
              <a:t>1) Strong </a:t>
            </a:r>
            <a:r>
              <a:rPr lang="en-US" u="sng" dirty="0">
                <a:solidFill>
                  <a:schemeClr val="accent4"/>
                </a:solidFill>
              </a:rPr>
              <a:t>Relationships</a:t>
            </a:r>
            <a:r>
              <a:rPr lang="en-US" dirty="0">
                <a:solidFill>
                  <a:schemeClr val="accent1">
                    <a:lumMod val="50000"/>
                  </a:schemeClr>
                </a:solidFill>
              </a:rPr>
              <a:t> Exist</a:t>
            </a:r>
            <a:br>
              <a:rPr lang="en-US" dirty="0">
                <a:solidFill>
                  <a:schemeClr val="accent1">
                    <a:lumMod val="50000"/>
                  </a:schemeClr>
                </a:solidFill>
              </a:rPr>
            </a:br>
            <a:br>
              <a:rPr lang="en-US" dirty="0">
                <a:solidFill>
                  <a:schemeClr val="accent1">
                    <a:lumMod val="50000"/>
                  </a:schemeClr>
                </a:solidFill>
              </a:rPr>
            </a:br>
            <a:r>
              <a:rPr lang="en-US" dirty="0">
                <a:solidFill>
                  <a:schemeClr val="accent1">
                    <a:lumMod val="50000"/>
                  </a:schemeClr>
                </a:solidFill>
              </a:rPr>
              <a:t>and</a:t>
            </a:r>
            <a:br>
              <a:rPr lang="en-US" dirty="0">
                <a:solidFill>
                  <a:schemeClr val="accent1">
                    <a:lumMod val="50000"/>
                  </a:schemeClr>
                </a:solidFill>
              </a:rPr>
            </a:br>
            <a:br>
              <a:rPr lang="en-US" dirty="0">
                <a:solidFill>
                  <a:schemeClr val="accent1">
                    <a:lumMod val="50000"/>
                  </a:schemeClr>
                </a:solidFill>
              </a:rPr>
            </a:br>
            <a:r>
              <a:rPr lang="en-US" dirty="0">
                <a:solidFill>
                  <a:schemeClr val="accent1">
                    <a:lumMod val="50000"/>
                  </a:schemeClr>
                </a:solidFill>
              </a:rPr>
              <a:t>2) Participants are </a:t>
            </a:r>
            <a:r>
              <a:rPr lang="en-US" u="sng" dirty="0">
                <a:solidFill>
                  <a:schemeClr val="accent4"/>
                </a:solidFill>
              </a:rPr>
              <a:t>Calm</a:t>
            </a:r>
            <a:r>
              <a:rPr lang="en-US" dirty="0">
                <a:solidFill>
                  <a:schemeClr val="accent1">
                    <a:lumMod val="50000"/>
                  </a:schemeClr>
                </a:solidFill>
              </a:rPr>
              <a:t> </a:t>
            </a:r>
            <a:br>
              <a:rPr lang="en-US" dirty="0">
                <a:solidFill>
                  <a:schemeClr val="accent1">
                    <a:lumMod val="50000"/>
                  </a:schemeClr>
                </a:solidFill>
              </a:rPr>
            </a:br>
            <a:r>
              <a:rPr lang="en-US" sz="2200" i="1" dirty="0">
                <a:solidFill>
                  <a:schemeClr val="tx1">
                    <a:lumMod val="75000"/>
                    <a:lumOff val="25000"/>
                  </a:schemeClr>
                </a:solidFill>
              </a:rPr>
              <a:t>(thinking brain v. survival brain)</a:t>
            </a:r>
          </a:p>
        </p:txBody>
      </p:sp>
      <p:sp>
        <p:nvSpPr>
          <p:cNvPr id="3" name="TextBox 2">
            <a:extLst>
              <a:ext uri="{FF2B5EF4-FFF2-40B4-BE49-F238E27FC236}">
                <a16:creationId xmlns:a16="http://schemas.microsoft.com/office/drawing/2014/main" id="{8162E95D-BFE3-4166-84F1-7D8A58CF90C7}"/>
              </a:ext>
            </a:extLst>
          </p:cNvPr>
          <p:cNvSpPr txBox="1"/>
          <p:nvPr/>
        </p:nvSpPr>
        <p:spPr>
          <a:xfrm>
            <a:off x="8973750" y="920621"/>
            <a:ext cx="2414686" cy="5324535"/>
          </a:xfrm>
          <a:prstGeom prst="rect">
            <a:avLst/>
          </a:prstGeom>
          <a:solidFill>
            <a:schemeClr val="accent3">
              <a:lumMod val="20000"/>
              <a:lumOff val="80000"/>
            </a:schemeClr>
          </a:solidFill>
          <a:ln>
            <a:solidFill>
              <a:schemeClr val="accent3">
                <a:lumMod val="75000"/>
              </a:schemeClr>
            </a:solidFill>
          </a:ln>
        </p:spPr>
        <p:txBody>
          <a:bodyPr wrap="square" rtlCol="0">
            <a:spAutoFit/>
          </a:bodyPr>
          <a:lstStyle/>
          <a:p>
            <a:pPr lvl="0" defTabSz="914400">
              <a:defRPr/>
            </a:pPr>
            <a:r>
              <a:rPr lang="en-US" sz="2000" i="1" dirty="0"/>
              <a:t>If we want young people to be accountable for their actions and to repair damage to relationships in the event of a conflict, then we need to develop relationships in the first place. There needs to be something there to repair. </a:t>
            </a:r>
          </a:p>
          <a:p>
            <a:pPr lvl="0" defTabSz="914400">
              <a:defRPr/>
            </a:pPr>
            <a:r>
              <a:rPr lang="en-US" sz="2000" i="1" dirty="0"/>
              <a:t>Belinda Hopkins (Dir. Transforming Conflict)</a:t>
            </a:r>
          </a:p>
        </p:txBody>
      </p:sp>
    </p:spTree>
    <p:extLst>
      <p:ext uri="{BB962C8B-B14F-4D97-AF65-F5344CB8AC3E}">
        <p14:creationId xmlns:p14="http://schemas.microsoft.com/office/powerpoint/2010/main" val="1792172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A8DDC-EA29-486B-8193-AC153F9099A4}"/>
              </a:ext>
            </a:extLst>
          </p:cNvPr>
          <p:cNvSpPr>
            <a:spLocks noGrp="1"/>
          </p:cNvSpPr>
          <p:nvPr>
            <p:ph type="title"/>
          </p:nvPr>
        </p:nvSpPr>
        <p:spPr/>
        <p:txBody>
          <a:bodyPr/>
          <a:lstStyle/>
          <a:p>
            <a:r>
              <a:rPr lang="en-US" dirty="0">
                <a:solidFill>
                  <a:schemeClr val="accent2">
                    <a:lumMod val="75000"/>
                  </a:schemeClr>
                </a:solidFill>
              </a:rPr>
              <a:t>Step 1:  Conversation with the person who caused harm</a:t>
            </a:r>
          </a:p>
        </p:txBody>
      </p:sp>
      <p:sp>
        <p:nvSpPr>
          <p:cNvPr id="3" name="Content Placeholder 2">
            <a:extLst>
              <a:ext uri="{FF2B5EF4-FFF2-40B4-BE49-F238E27FC236}">
                <a16:creationId xmlns:a16="http://schemas.microsoft.com/office/drawing/2014/main" id="{D2E0BB07-1E91-4750-9907-6E8E3FDDF092}"/>
              </a:ext>
            </a:extLst>
          </p:cNvPr>
          <p:cNvSpPr>
            <a:spLocks noGrp="1"/>
          </p:cNvSpPr>
          <p:nvPr>
            <p:ph idx="1"/>
          </p:nvPr>
        </p:nvSpPr>
        <p:spPr>
          <a:xfrm>
            <a:off x="363255" y="1930401"/>
            <a:ext cx="9164793" cy="4796076"/>
          </a:xfrm>
        </p:spPr>
        <p:txBody>
          <a:bodyPr>
            <a:noAutofit/>
          </a:bodyPr>
          <a:lstStyle/>
          <a:p>
            <a:r>
              <a:rPr lang="en-US" sz="2400" b="1" dirty="0"/>
              <a:t>Mindset</a:t>
            </a:r>
            <a:r>
              <a:rPr lang="en-US" sz="2400" dirty="0"/>
              <a:t>:  Calm, Curious, Non-Judgmental, Willing to Listen, Open-Minded, Aware of Biases and Triggers</a:t>
            </a:r>
          </a:p>
          <a:p>
            <a:r>
              <a:rPr lang="en-US" sz="2400" b="1" dirty="0"/>
              <a:t>Questions to Guide the Conversation:</a:t>
            </a:r>
          </a:p>
          <a:p>
            <a:pPr lvl="1"/>
            <a:r>
              <a:rPr lang="en-US" sz="2400" dirty="0"/>
              <a:t>What happened?  </a:t>
            </a:r>
          </a:p>
          <a:p>
            <a:pPr lvl="1"/>
            <a:r>
              <a:rPr lang="en-US" sz="2400" dirty="0"/>
              <a:t>What were you thinking/feeling at the time?</a:t>
            </a:r>
          </a:p>
          <a:p>
            <a:pPr lvl="1"/>
            <a:r>
              <a:rPr lang="en-US" sz="2400" dirty="0"/>
              <a:t>Why did this happen?</a:t>
            </a:r>
          </a:p>
          <a:p>
            <a:pPr lvl="1"/>
            <a:r>
              <a:rPr lang="en-US" sz="2400" dirty="0"/>
              <a:t>Who was impacted?  </a:t>
            </a:r>
          </a:p>
          <a:p>
            <a:pPr lvl="1"/>
            <a:r>
              <a:rPr lang="en-US" sz="2400" dirty="0"/>
              <a:t>What needs to be done to make things right? What are you willing to do?</a:t>
            </a:r>
          </a:p>
          <a:p>
            <a:pPr lvl="1"/>
            <a:r>
              <a:rPr lang="en-US" sz="2400" dirty="0"/>
              <a:t>How can you/we prevent this from happening again?  </a:t>
            </a:r>
          </a:p>
        </p:txBody>
      </p:sp>
    </p:spTree>
    <p:extLst>
      <p:ext uri="{BB962C8B-B14F-4D97-AF65-F5344CB8AC3E}">
        <p14:creationId xmlns:p14="http://schemas.microsoft.com/office/powerpoint/2010/main" val="1135839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146DE0-5F3D-48FD-9816-7764C2B1DB00}"/>
              </a:ext>
            </a:extLst>
          </p:cNvPr>
          <p:cNvSpPr>
            <a:spLocks noGrp="1"/>
          </p:cNvSpPr>
          <p:nvPr>
            <p:ph type="title"/>
          </p:nvPr>
        </p:nvSpPr>
        <p:spPr>
          <a:xfrm>
            <a:off x="1286933" y="609600"/>
            <a:ext cx="10197494" cy="1099457"/>
          </a:xfrm>
        </p:spPr>
        <p:txBody>
          <a:bodyPr>
            <a:normAutofit/>
          </a:bodyPr>
          <a:lstStyle/>
          <a:p>
            <a:r>
              <a:rPr lang="en-US" dirty="0">
                <a:solidFill>
                  <a:schemeClr val="accent2">
                    <a:lumMod val="75000"/>
                  </a:schemeClr>
                </a:solidFill>
              </a:rPr>
              <a:t>Step 2:  Who was impacted?</a:t>
            </a:r>
          </a:p>
        </p:txBody>
      </p:sp>
      <p:sp>
        <p:nvSpPr>
          <p:cNvPr id="12" name="Isosceles Triangle 11">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2F6ADA42-A9AD-4DC0-9F41-B8AD06B6B945}"/>
              </a:ext>
            </a:extLst>
          </p:cNvPr>
          <p:cNvGraphicFramePr>
            <a:graphicFrameLocks noGrp="1"/>
          </p:cNvGraphicFramePr>
          <p:nvPr>
            <p:ph idx="1"/>
            <p:extLst>
              <p:ext uri="{D42A27DB-BD31-4B8C-83A1-F6EECF244321}">
                <p14:modId xmlns:p14="http://schemas.microsoft.com/office/powerpoint/2010/main" val="3365510640"/>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21347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10CD3-1DE8-4CC8-A9DF-2D6E8AFA2475}"/>
              </a:ext>
            </a:extLst>
          </p:cNvPr>
          <p:cNvSpPr>
            <a:spLocks noGrp="1"/>
          </p:cNvSpPr>
          <p:nvPr>
            <p:ph type="title"/>
          </p:nvPr>
        </p:nvSpPr>
        <p:spPr/>
        <p:txBody>
          <a:bodyPr/>
          <a:lstStyle/>
          <a:p>
            <a:r>
              <a:rPr lang="en-US" dirty="0">
                <a:solidFill>
                  <a:schemeClr val="accent2">
                    <a:lumMod val="75000"/>
                  </a:schemeClr>
                </a:solidFill>
              </a:rPr>
              <a:t>Step 3:  Conversations with people who were impacted</a:t>
            </a:r>
          </a:p>
        </p:txBody>
      </p:sp>
      <p:sp>
        <p:nvSpPr>
          <p:cNvPr id="3" name="Content Placeholder 2">
            <a:extLst>
              <a:ext uri="{FF2B5EF4-FFF2-40B4-BE49-F238E27FC236}">
                <a16:creationId xmlns:a16="http://schemas.microsoft.com/office/drawing/2014/main" id="{F95F6D77-1C9D-41C9-BB42-6EA0DC90BF41}"/>
              </a:ext>
            </a:extLst>
          </p:cNvPr>
          <p:cNvSpPr>
            <a:spLocks noGrp="1"/>
          </p:cNvSpPr>
          <p:nvPr>
            <p:ph idx="1"/>
          </p:nvPr>
        </p:nvSpPr>
        <p:spPr>
          <a:xfrm>
            <a:off x="677334" y="1777529"/>
            <a:ext cx="8596668" cy="3880773"/>
          </a:xfrm>
        </p:spPr>
        <p:txBody>
          <a:bodyPr>
            <a:noAutofit/>
          </a:bodyPr>
          <a:lstStyle/>
          <a:p>
            <a:r>
              <a:rPr lang="en-US" sz="2000" b="1" dirty="0"/>
              <a:t>Mindset</a:t>
            </a:r>
            <a:r>
              <a:rPr lang="en-US" sz="2000" dirty="0"/>
              <a:t>:  Calm, Curious, Listen, Open-Minded</a:t>
            </a:r>
          </a:p>
          <a:p>
            <a:r>
              <a:rPr lang="en-US" sz="2000" b="1" dirty="0"/>
              <a:t>Conditions</a:t>
            </a:r>
            <a:r>
              <a:rPr lang="en-US" sz="2000" dirty="0"/>
              <a:t>:  Safe, Private, Ample Time, Trusted Adult Facilitating, Support Person Available</a:t>
            </a:r>
          </a:p>
          <a:p>
            <a:r>
              <a:rPr lang="en-US" sz="2000" b="1" dirty="0"/>
              <a:t>Questions to Guide the Conversation:</a:t>
            </a:r>
          </a:p>
          <a:p>
            <a:pPr lvl="1"/>
            <a:r>
              <a:rPr lang="en-US" sz="2000" dirty="0"/>
              <a:t>What happened?</a:t>
            </a:r>
          </a:p>
          <a:p>
            <a:pPr lvl="1"/>
            <a:r>
              <a:rPr lang="en-US" sz="2000" dirty="0"/>
              <a:t>How did this impact you?</a:t>
            </a:r>
          </a:p>
          <a:p>
            <a:pPr lvl="1"/>
            <a:r>
              <a:rPr lang="en-US" sz="2000" dirty="0"/>
              <a:t>What information do you need?</a:t>
            </a:r>
          </a:p>
          <a:p>
            <a:pPr lvl="1"/>
            <a:r>
              <a:rPr lang="en-US" sz="2000" dirty="0"/>
              <a:t>What do you want the person who caused harm to know?</a:t>
            </a:r>
          </a:p>
          <a:p>
            <a:pPr lvl="1"/>
            <a:r>
              <a:rPr lang="en-US" sz="2000" dirty="0"/>
              <a:t>What needs to happen to make this as right as possible?</a:t>
            </a:r>
          </a:p>
          <a:p>
            <a:pPr lvl="1"/>
            <a:r>
              <a:rPr lang="en-US" sz="2000" dirty="0"/>
              <a:t>What do you need to feel safe?</a:t>
            </a:r>
          </a:p>
          <a:p>
            <a:pPr lvl="1"/>
            <a:r>
              <a:rPr lang="en-US" sz="2000" dirty="0"/>
              <a:t>What questions do you have?</a:t>
            </a:r>
          </a:p>
        </p:txBody>
      </p:sp>
    </p:spTree>
    <p:extLst>
      <p:ext uri="{BB962C8B-B14F-4D97-AF65-F5344CB8AC3E}">
        <p14:creationId xmlns:p14="http://schemas.microsoft.com/office/powerpoint/2010/main" val="1619905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04458-6C37-44C5-A8F4-69E9409AFC7D}"/>
              </a:ext>
            </a:extLst>
          </p:cNvPr>
          <p:cNvSpPr>
            <a:spLocks noGrp="1"/>
          </p:cNvSpPr>
          <p:nvPr>
            <p:ph type="title"/>
          </p:nvPr>
        </p:nvSpPr>
        <p:spPr>
          <a:xfrm>
            <a:off x="677334" y="609600"/>
            <a:ext cx="8596668" cy="1051034"/>
          </a:xfrm>
        </p:spPr>
        <p:txBody>
          <a:bodyPr>
            <a:normAutofit fontScale="90000"/>
          </a:bodyPr>
          <a:lstStyle/>
          <a:p>
            <a:r>
              <a:rPr lang="en-US" dirty="0">
                <a:solidFill>
                  <a:schemeClr val="accent2">
                    <a:lumMod val="75000"/>
                  </a:schemeClr>
                </a:solidFill>
              </a:rPr>
              <a:t>Step 4:  Menu of Restorative Interventions</a:t>
            </a:r>
          </a:p>
        </p:txBody>
      </p:sp>
      <p:sp>
        <p:nvSpPr>
          <p:cNvPr id="3" name="Content Placeholder 2">
            <a:extLst>
              <a:ext uri="{FF2B5EF4-FFF2-40B4-BE49-F238E27FC236}">
                <a16:creationId xmlns:a16="http://schemas.microsoft.com/office/drawing/2014/main" id="{CA30E551-079B-4BAE-86C9-E9086B7954F2}"/>
              </a:ext>
            </a:extLst>
          </p:cNvPr>
          <p:cNvSpPr>
            <a:spLocks noGrp="1"/>
          </p:cNvSpPr>
          <p:nvPr>
            <p:ph idx="1"/>
          </p:nvPr>
        </p:nvSpPr>
        <p:spPr>
          <a:xfrm>
            <a:off x="677334" y="1786759"/>
            <a:ext cx="8596668" cy="4582510"/>
          </a:xfrm>
        </p:spPr>
        <p:txBody>
          <a:bodyPr>
            <a:normAutofit/>
          </a:bodyPr>
          <a:lstStyle/>
          <a:p>
            <a:r>
              <a:rPr lang="en-US" sz="2000" b="1" dirty="0"/>
              <a:t>Guidepost:  </a:t>
            </a:r>
            <a:r>
              <a:rPr lang="en-US" sz="2000" dirty="0"/>
              <a:t>The impacted people must determine which process guides the repair.</a:t>
            </a:r>
          </a:p>
          <a:p>
            <a:r>
              <a:rPr lang="en-US" sz="2000" b="1" dirty="0"/>
              <a:t>Timing:  </a:t>
            </a:r>
            <a:r>
              <a:rPr lang="en-US" sz="2000" dirty="0"/>
              <a:t>In lieu of exclusionary discipline, during exclusionary period, or upon re-entry</a:t>
            </a:r>
          </a:p>
          <a:p>
            <a:r>
              <a:rPr lang="en-US" sz="2000" b="1" dirty="0"/>
              <a:t>Types of Restorative Interventions</a:t>
            </a:r>
          </a:p>
          <a:p>
            <a:pPr lvl="1"/>
            <a:r>
              <a:rPr lang="en-US" sz="2000" dirty="0"/>
              <a:t>Facilitated Restorative Conference – sharing of perspectives, impact, needs; may or may not result in agreement.</a:t>
            </a:r>
          </a:p>
          <a:p>
            <a:pPr lvl="1"/>
            <a:r>
              <a:rPr lang="en-US" sz="2000" dirty="0"/>
              <a:t>Apology letters, Restitution Agreements, Community Service, Agreements to address root causes (treatment, counseling, </a:t>
            </a:r>
            <a:r>
              <a:rPr lang="en-US" sz="2000" dirty="0" err="1"/>
              <a:t>etc</a:t>
            </a:r>
            <a:r>
              <a:rPr lang="en-US" sz="2000" dirty="0"/>
              <a:t>) – often are the result of a formal conference.</a:t>
            </a:r>
          </a:p>
          <a:p>
            <a:pPr lvl="1"/>
            <a:endParaRPr lang="en-US" dirty="0"/>
          </a:p>
        </p:txBody>
      </p:sp>
    </p:spTree>
    <p:extLst>
      <p:ext uri="{BB962C8B-B14F-4D97-AF65-F5344CB8AC3E}">
        <p14:creationId xmlns:p14="http://schemas.microsoft.com/office/powerpoint/2010/main" val="590131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AAFA4-A560-46FD-A0DA-AF622C93797D}"/>
              </a:ext>
            </a:extLst>
          </p:cNvPr>
          <p:cNvSpPr>
            <a:spLocks noGrp="1"/>
          </p:cNvSpPr>
          <p:nvPr>
            <p:ph type="title"/>
          </p:nvPr>
        </p:nvSpPr>
        <p:spPr/>
        <p:txBody>
          <a:bodyPr/>
          <a:lstStyle/>
          <a:p>
            <a:endParaRPr lang="en-US"/>
          </a:p>
        </p:txBody>
      </p:sp>
      <p:pic>
        <p:nvPicPr>
          <p:cNvPr id="4" name="Online Media 3" title="RJ Full Video 12 09 16 Final">
            <a:hlinkClick r:id="" action="ppaction://media"/>
            <a:extLst>
              <a:ext uri="{FF2B5EF4-FFF2-40B4-BE49-F238E27FC236}">
                <a16:creationId xmlns:a16="http://schemas.microsoft.com/office/drawing/2014/main" id="{3AF2AF37-711F-4B08-AAD1-F32C7A12A72F}"/>
              </a:ext>
            </a:extLst>
          </p:cNvPr>
          <p:cNvPicPr>
            <a:picLocks noGrp="1" noRot="1" noChangeAspect="1"/>
          </p:cNvPicPr>
          <p:nvPr>
            <p:ph idx="1"/>
            <a:videoFile r:link="rId1"/>
          </p:nvPr>
        </p:nvPicPr>
        <p:blipFill>
          <a:blip r:embed="rId4"/>
          <a:stretch>
            <a:fillRect/>
          </a:stretch>
        </p:blipFill>
        <p:spPr>
          <a:xfrm>
            <a:off x="677334" y="353982"/>
            <a:ext cx="10837332" cy="6330721"/>
          </a:xfrm>
          <a:prstGeom prst="rect">
            <a:avLst/>
          </a:prstGeom>
        </p:spPr>
      </p:pic>
    </p:spTree>
    <p:extLst>
      <p:ext uri="{BB962C8B-B14F-4D97-AF65-F5344CB8AC3E}">
        <p14:creationId xmlns:p14="http://schemas.microsoft.com/office/powerpoint/2010/main" val="388544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3873B-DD9F-4259-AC26-5EF0EB0590E6}"/>
              </a:ext>
            </a:extLst>
          </p:cNvPr>
          <p:cNvSpPr>
            <a:spLocks noGrp="1"/>
          </p:cNvSpPr>
          <p:nvPr>
            <p:ph type="title"/>
          </p:nvPr>
        </p:nvSpPr>
        <p:spPr/>
        <p:txBody>
          <a:bodyPr/>
          <a:lstStyle/>
          <a:p>
            <a:r>
              <a:rPr lang="en-US" dirty="0">
                <a:solidFill>
                  <a:schemeClr val="accent2">
                    <a:lumMod val="75000"/>
                  </a:schemeClr>
                </a:solidFill>
              </a:rPr>
              <a:t>Goals of the Repair Process</a:t>
            </a:r>
          </a:p>
        </p:txBody>
      </p:sp>
      <p:sp>
        <p:nvSpPr>
          <p:cNvPr id="3" name="Content Placeholder 2">
            <a:extLst>
              <a:ext uri="{FF2B5EF4-FFF2-40B4-BE49-F238E27FC236}">
                <a16:creationId xmlns:a16="http://schemas.microsoft.com/office/drawing/2014/main" id="{DC348267-DF34-4F41-A51E-C2600B2A6D27}"/>
              </a:ext>
            </a:extLst>
          </p:cNvPr>
          <p:cNvSpPr>
            <a:spLocks noGrp="1"/>
          </p:cNvSpPr>
          <p:nvPr>
            <p:ph idx="1"/>
          </p:nvPr>
        </p:nvSpPr>
        <p:spPr>
          <a:xfrm>
            <a:off x="677334" y="1311965"/>
            <a:ext cx="8596668" cy="4936435"/>
          </a:xfrm>
        </p:spPr>
        <p:txBody>
          <a:bodyPr>
            <a:noAutofit/>
          </a:bodyPr>
          <a:lstStyle/>
          <a:p>
            <a:r>
              <a:rPr lang="en-US" sz="2000" b="1" dirty="0"/>
              <a:t>For the person who caused harm:</a:t>
            </a:r>
          </a:p>
          <a:p>
            <a:pPr lvl="1">
              <a:buFont typeface="Arial" panose="020B0604020202020204" pitchFamily="34" charset="0"/>
              <a:buChar char="•"/>
            </a:pPr>
            <a:r>
              <a:rPr lang="en-US" sz="2000" dirty="0"/>
              <a:t>Understand the impact of their behavior (empathy)</a:t>
            </a:r>
          </a:p>
          <a:p>
            <a:pPr lvl="1">
              <a:buFont typeface="Arial" panose="020B0604020202020204" pitchFamily="34" charset="0"/>
              <a:buChar char="•"/>
            </a:pPr>
            <a:r>
              <a:rPr lang="en-US" sz="2000" dirty="0"/>
              <a:t>Take accountability for their role (self-reflection)</a:t>
            </a:r>
          </a:p>
          <a:p>
            <a:pPr lvl="1">
              <a:buFont typeface="Arial" panose="020B0604020202020204" pitchFamily="34" charset="0"/>
              <a:buChar char="•"/>
            </a:pPr>
            <a:r>
              <a:rPr lang="en-US" sz="2000" dirty="0"/>
              <a:t>Repair the harm (active role in the repair)</a:t>
            </a:r>
          </a:p>
          <a:p>
            <a:pPr lvl="1">
              <a:buFont typeface="Arial" panose="020B0604020202020204" pitchFamily="34" charset="0"/>
              <a:buChar char="•"/>
            </a:pPr>
            <a:r>
              <a:rPr lang="en-US" sz="2000" dirty="0"/>
              <a:t>Reintegration into the community with supports to address root causes of behavior (prevent recurrence of the behavior)</a:t>
            </a:r>
          </a:p>
          <a:p>
            <a:r>
              <a:rPr lang="en-US" sz="2000" b="1" dirty="0"/>
              <a:t>For the person who was harmed:</a:t>
            </a:r>
          </a:p>
          <a:p>
            <a:pPr lvl="1">
              <a:buFont typeface="Arial" panose="020B0604020202020204" pitchFamily="34" charset="0"/>
              <a:buChar char="•"/>
            </a:pPr>
            <a:r>
              <a:rPr lang="en-US" sz="2000" dirty="0"/>
              <a:t>Share their story and the impact it had on them (empowerment)</a:t>
            </a:r>
          </a:p>
          <a:p>
            <a:pPr lvl="1">
              <a:buFont typeface="Arial" panose="020B0604020202020204" pitchFamily="34" charset="0"/>
              <a:buChar char="•"/>
            </a:pPr>
            <a:r>
              <a:rPr lang="en-US" sz="2000" dirty="0"/>
              <a:t>Ask questions and get answers (need for information)</a:t>
            </a:r>
          </a:p>
          <a:p>
            <a:pPr lvl="1">
              <a:buFont typeface="Arial" panose="020B0604020202020204" pitchFamily="34" charset="0"/>
              <a:buChar char="•"/>
            </a:pPr>
            <a:r>
              <a:rPr lang="en-US" sz="2000" dirty="0"/>
              <a:t>Express their needs for healing and have those needs met (restitution) </a:t>
            </a:r>
          </a:p>
          <a:p>
            <a:r>
              <a:rPr lang="en-US" sz="2000" b="1" dirty="0"/>
              <a:t>For the community:</a:t>
            </a:r>
          </a:p>
          <a:p>
            <a:pPr lvl="1">
              <a:buFont typeface="Arial" panose="020B0604020202020204" pitchFamily="34" charset="0"/>
              <a:buChar char="•"/>
            </a:pPr>
            <a:r>
              <a:rPr lang="en-US" sz="2000" dirty="0"/>
              <a:t>Sense of safety, access to information, support role</a:t>
            </a:r>
          </a:p>
        </p:txBody>
      </p:sp>
    </p:spTree>
    <p:extLst>
      <p:ext uri="{BB962C8B-B14F-4D97-AF65-F5344CB8AC3E}">
        <p14:creationId xmlns:p14="http://schemas.microsoft.com/office/powerpoint/2010/main" val="1200752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AF11091-3FEE-4F85-92B7-99EAD7D20002}"/>
              </a:ext>
            </a:extLst>
          </p:cNvPr>
          <p:cNvSpPr>
            <a:spLocks noGrp="1"/>
          </p:cNvSpPr>
          <p:nvPr>
            <p:ph type="title"/>
          </p:nvPr>
        </p:nvSpPr>
        <p:spPr>
          <a:xfrm>
            <a:off x="643467" y="743486"/>
            <a:ext cx="3367359" cy="5224724"/>
          </a:xfrm>
        </p:spPr>
        <p:txBody>
          <a:bodyPr anchor="ctr">
            <a:normAutofit/>
          </a:bodyPr>
          <a:lstStyle/>
          <a:p>
            <a:r>
              <a:rPr lang="en-US" dirty="0">
                <a:solidFill>
                  <a:schemeClr val="accent2">
                    <a:lumMod val="75000"/>
                  </a:schemeClr>
                </a:solidFill>
              </a:rPr>
              <a:t>Learning Objectives</a:t>
            </a:r>
          </a:p>
        </p:txBody>
      </p:sp>
      <p:sp>
        <p:nvSpPr>
          <p:cNvPr id="3" name="Content Placeholder 2">
            <a:extLst>
              <a:ext uri="{FF2B5EF4-FFF2-40B4-BE49-F238E27FC236}">
                <a16:creationId xmlns:a16="http://schemas.microsoft.com/office/drawing/2014/main" id="{5BD0D1D4-08E7-4E0B-86FD-609259ADE0AA}"/>
              </a:ext>
            </a:extLst>
          </p:cNvPr>
          <p:cNvSpPr>
            <a:spLocks noGrp="1"/>
          </p:cNvSpPr>
          <p:nvPr>
            <p:ph idx="1"/>
          </p:nvPr>
        </p:nvSpPr>
        <p:spPr>
          <a:xfrm>
            <a:off x="4654295" y="816638"/>
            <a:ext cx="4619706" cy="5224724"/>
          </a:xfrm>
        </p:spPr>
        <p:txBody>
          <a:bodyPr anchor="ctr">
            <a:noAutofit/>
          </a:bodyPr>
          <a:lstStyle/>
          <a:p>
            <a:r>
              <a:rPr lang="en-US" sz="2400" b="1" dirty="0"/>
              <a:t>Philosophy</a:t>
            </a:r>
            <a:r>
              <a:rPr lang="en-US" sz="2400" dirty="0"/>
              <a:t> of Restorative Practices</a:t>
            </a:r>
          </a:p>
          <a:p>
            <a:r>
              <a:rPr lang="en-US" sz="2400" b="1" dirty="0"/>
              <a:t>Why</a:t>
            </a:r>
            <a:r>
              <a:rPr lang="en-US" sz="2400" dirty="0"/>
              <a:t> SPS uses Restorative Practices as its primary approach to conflict and behavior</a:t>
            </a:r>
          </a:p>
          <a:p>
            <a:r>
              <a:rPr lang="en-US" sz="2400" b="1" dirty="0"/>
              <a:t>How RP fits </a:t>
            </a:r>
            <a:r>
              <a:rPr lang="en-US" sz="2400" dirty="0"/>
              <a:t>within the MTSS framework and discipline policies</a:t>
            </a:r>
          </a:p>
          <a:p>
            <a:r>
              <a:rPr lang="en-US" sz="2400" b="1" dirty="0"/>
              <a:t>The Repairing Harm Process</a:t>
            </a:r>
            <a:endParaRPr lang="en-US" sz="2400" dirty="0"/>
          </a:p>
        </p:txBody>
      </p:sp>
    </p:spTree>
    <p:extLst>
      <p:ext uri="{BB962C8B-B14F-4D97-AF65-F5344CB8AC3E}">
        <p14:creationId xmlns:p14="http://schemas.microsoft.com/office/powerpoint/2010/main" val="2955607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A4571-1505-48BE-8C12-014539219672}"/>
              </a:ext>
            </a:extLst>
          </p:cNvPr>
          <p:cNvSpPr>
            <a:spLocks noGrp="1"/>
          </p:cNvSpPr>
          <p:nvPr>
            <p:ph type="title"/>
          </p:nvPr>
        </p:nvSpPr>
        <p:spPr>
          <a:xfrm>
            <a:off x="677334" y="609600"/>
            <a:ext cx="8596668" cy="1320800"/>
          </a:xfrm>
        </p:spPr>
        <p:txBody>
          <a:bodyPr>
            <a:normAutofit/>
          </a:bodyPr>
          <a:lstStyle/>
          <a:p>
            <a:pPr algn="ctr"/>
            <a:r>
              <a:rPr lang="en-US" dirty="0">
                <a:solidFill>
                  <a:schemeClr val="accent2">
                    <a:lumMod val="75000"/>
                  </a:schemeClr>
                </a:solidFill>
              </a:rPr>
              <a:t>Elements of the Repair Process</a:t>
            </a:r>
          </a:p>
        </p:txBody>
      </p:sp>
      <p:graphicFrame>
        <p:nvGraphicFramePr>
          <p:cNvPr id="5" name="Content Placeholder 2">
            <a:extLst>
              <a:ext uri="{FF2B5EF4-FFF2-40B4-BE49-F238E27FC236}">
                <a16:creationId xmlns:a16="http://schemas.microsoft.com/office/drawing/2014/main" id="{3452D5AA-1342-4EF1-A828-8209838056FA}"/>
              </a:ext>
            </a:extLst>
          </p:cNvPr>
          <p:cNvGraphicFramePr>
            <a:graphicFrameLocks noGrp="1"/>
          </p:cNvGraphicFramePr>
          <p:nvPr>
            <p:ph idx="1"/>
            <p:extLst>
              <p:ext uri="{D42A27DB-BD31-4B8C-83A1-F6EECF244321}">
                <p14:modId xmlns:p14="http://schemas.microsoft.com/office/powerpoint/2010/main" val="3207285321"/>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74016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F5F0C-AEE2-4666-A01E-CBEB148E6C21}"/>
              </a:ext>
            </a:extLst>
          </p:cNvPr>
          <p:cNvSpPr>
            <a:spLocks noGrp="1"/>
          </p:cNvSpPr>
          <p:nvPr>
            <p:ph type="title"/>
          </p:nvPr>
        </p:nvSpPr>
        <p:spPr>
          <a:xfrm>
            <a:off x="677334" y="4765972"/>
            <a:ext cx="8596668" cy="1320800"/>
          </a:xfrm>
        </p:spPr>
        <p:txBody>
          <a:bodyPr anchor="ctr">
            <a:normAutofit/>
          </a:bodyPr>
          <a:lstStyle/>
          <a:p>
            <a:pPr>
              <a:lnSpc>
                <a:spcPct val="90000"/>
              </a:lnSpc>
            </a:pPr>
            <a:br>
              <a:rPr lang="en-US" sz="2800">
                <a:solidFill>
                  <a:schemeClr val="bg1"/>
                </a:solidFill>
              </a:rPr>
            </a:br>
            <a:br>
              <a:rPr lang="en-US" sz="2800">
                <a:solidFill>
                  <a:schemeClr val="bg1"/>
                </a:solidFill>
              </a:rPr>
            </a:br>
            <a:r>
              <a:rPr lang="en-US" sz="2800">
                <a:solidFill>
                  <a:schemeClr val="bg1"/>
                </a:solidFill>
              </a:rPr>
              <a:t>Resources</a:t>
            </a:r>
          </a:p>
        </p:txBody>
      </p:sp>
      <p:graphicFrame>
        <p:nvGraphicFramePr>
          <p:cNvPr id="5" name="Content Placeholder 2">
            <a:extLst>
              <a:ext uri="{FF2B5EF4-FFF2-40B4-BE49-F238E27FC236}">
                <a16:creationId xmlns:a16="http://schemas.microsoft.com/office/drawing/2014/main" id="{67962398-FFF2-42F6-AC19-923F41E34ED8}"/>
              </a:ext>
            </a:extLst>
          </p:cNvPr>
          <p:cNvGraphicFramePr>
            <a:graphicFrameLocks noGrp="1"/>
          </p:cNvGraphicFramePr>
          <p:nvPr>
            <p:ph idx="1"/>
          </p:nvPr>
        </p:nvGraphicFramePr>
        <p:xfrm>
          <a:off x="642938" y="642938"/>
          <a:ext cx="10906125" cy="3286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12503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1" name="Straight Connector 30">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3BA56EB-92CD-42E1-B8DB-EFDBAB5DA6CD}"/>
              </a:ext>
            </a:extLst>
          </p:cNvPr>
          <p:cNvSpPr>
            <a:spLocks noGrp="1"/>
          </p:cNvSpPr>
          <p:nvPr>
            <p:ph type="title"/>
          </p:nvPr>
        </p:nvSpPr>
        <p:spPr>
          <a:xfrm>
            <a:off x="643467" y="816638"/>
            <a:ext cx="3367359" cy="5224724"/>
          </a:xfrm>
        </p:spPr>
        <p:txBody>
          <a:bodyPr anchor="ctr">
            <a:normAutofit/>
          </a:bodyPr>
          <a:lstStyle/>
          <a:p>
            <a:r>
              <a:rPr lang="en-US" dirty="0">
                <a:solidFill>
                  <a:schemeClr val="accent2">
                    <a:lumMod val="75000"/>
                  </a:schemeClr>
                </a:solidFill>
              </a:rPr>
              <a:t>What is Restorative Justice?</a:t>
            </a:r>
          </a:p>
        </p:txBody>
      </p:sp>
      <p:sp>
        <p:nvSpPr>
          <p:cNvPr id="3" name="Content Placeholder 2">
            <a:extLst>
              <a:ext uri="{FF2B5EF4-FFF2-40B4-BE49-F238E27FC236}">
                <a16:creationId xmlns:a16="http://schemas.microsoft.com/office/drawing/2014/main" id="{FCB38623-A657-4F4D-B6B0-BEFC0740FDE8}"/>
              </a:ext>
            </a:extLst>
          </p:cNvPr>
          <p:cNvSpPr>
            <a:spLocks noGrp="1"/>
          </p:cNvSpPr>
          <p:nvPr>
            <p:ph idx="1"/>
          </p:nvPr>
        </p:nvSpPr>
        <p:spPr>
          <a:xfrm>
            <a:off x="4654294" y="816638"/>
            <a:ext cx="4764011" cy="5840194"/>
          </a:xfrm>
        </p:spPr>
        <p:txBody>
          <a:bodyPr anchor="ctr">
            <a:normAutofit/>
          </a:bodyPr>
          <a:lstStyle/>
          <a:p>
            <a:pPr marL="0" indent="0">
              <a:lnSpc>
                <a:spcPct val="90000"/>
              </a:lnSpc>
              <a:buNone/>
            </a:pPr>
            <a:r>
              <a:rPr lang="en-US" sz="2000" dirty="0"/>
              <a:t>Restorative Justice brings people together to reconcile and build relationships when harm has been done. A major tenant of Restorative Justice is that harm affects everyone in the community- the “victim/s”, “whoever does the harm” and the larger community. Therefore </a:t>
            </a:r>
            <a:r>
              <a:rPr lang="en-US" sz="2000" dirty="0">
                <a:solidFill>
                  <a:schemeClr val="accent2">
                    <a:lumMod val="75000"/>
                  </a:schemeClr>
                </a:solidFill>
              </a:rPr>
              <a:t>decisions about how to repair the harm must be determined by the people affected</a:t>
            </a:r>
            <a:r>
              <a:rPr lang="en-US" sz="2000" dirty="0"/>
              <a:t>, as they are the only people who truly know how to make things right. </a:t>
            </a:r>
          </a:p>
          <a:p>
            <a:pPr marL="0" indent="0">
              <a:lnSpc>
                <a:spcPct val="90000"/>
              </a:lnSpc>
              <a:buNone/>
            </a:pPr>
            <a:endParaRPr lang="en-US" sz="2000" dirty="0"/>
          </a:p>
          <a:p>
            <a:pPr marL="0" indent="0">
              <a:lnSpc>
                <a:spcPct val="90000"/>
              </a:lnSpc>
              <a:buNone/>
            </a:pPr>
            <a:r>
              <a:rPr lang="en-US" sz="2000" dirty="0"/>
              <a:t>Restorative Justice aims to build understanding, explore how the wrongdoing has impacted those involved, and to develop agreements that increase trust, safety and understanding so that things are better in the future. </a:t>
            </a:r>
          </a:p>
        </p:txBody>
      </p:sp>
    </p:spTree>
    <p:extLst>
      <p:ext uri="{BB962C8B-B14F-4D97-AF65-F5344CB8AC3E}">
        <p14:creationId xmlns:p14="http://schemas.microsoft.com/office/powerpoint/2010/main" val="2221376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91D185-F52D-4198-B82B-C708DCE92CC5}"/>
              </a:ext>
            </a:extLst>
          </p:cNvPr>
          <p:cNvSpPr txBox="1"/>
          <p:nvPr/>
        </p:nvSpPr>
        <p:spPr>
          <a:xfrm>
            <a:off x="762001" y="803325"/>
            <a:ext cx="5314536" cy="1325563"/>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4400" b="0" i="0" u="none" strike="noStrike" kern="1200" cap="none" spc="0" normalizeH="0" baseline="0" noProof="0">
                <a:ln>
                  <a:noFill/>
                </a:ln>
                <a:solidFill>
                  <a:prstClr val="white"/>
                </a:solidFill>
                <a:effectLst/>
                <a:uLnTx/>
                <a:uFillTx/>
                <a:latin typeface="Calibri Light" panose="020F0302020204030204"/>
                <a:ea typeface="+mn-ea"/>
                <a:cs typeface="+mn-cs"/>
              </a:rPr>
              <a:t>Indigenous Roots</a:t>
            </a:r>
          </a:p>
        </p:txBody>
      </p:sp>
      <p:sp>
        <p:nvSpPr>
          <p:cNvPr id="6" name="Content Placeholder 5">
            <a:extLst>
              <a:ext uri="{FF2B5EF4-FFF2-40B4-BE49-F238E27FC236}">
                <a16:creationId xmlns:a16="http://schemas.microsoft.com/office/drawing/2014/main" id="{7C9F9870-44EC-4505-A70A-DF574AFC6206}"/>
              </a:ext>
            </a:extLst>
          </p:cNvPr>
          <p:cNvSpPr>
            <a:spLocks noGrp="1"/>
          </p:cNvSpPr>
          <p:nvPr>
            <p:ph idx="1"/>
          </p:nvPr>
        </p:nvSpPr>
        <p:spPr>
          <a:xfrm>
            <a:off x="762000" y="2279018"/>
            <a:ext cx="5314543" cy="3375920"/>
          </a:xfrm>
        </p:spPr>
        <p:txBody>
          <a:bodyPr vert="horz" lIns="91440" tIns="45720" rIns="91440" bIns="45720" rtlCol="0" anchor="t">
            <a:normAutofit/>
          </a:bodyPr>
          <a:lstStyle/>
          <a:p>
            <a:pPr marL="0"/>
            <a:r>
              <a:rPr lang="en-US" sz="1800" dirty="0"/>
              <a:t>Reflects ancient beliefs and practices of Indigenous peoples on many continents. </a:t>
            </a:r>
          </a:p>
          <a:p>
            <a:pPr marL="0"/>
            <a:r>
              <a:rPr lang="en-US" sz="1800" dirty="0"/>
              <a:t>Building community based on shared values and shared humanity. </a:t>
            </a:r>
          </a:p>
          <a:p>
            <a:pPr marL="0"/>
            <a:r>
              <a:rPr lang="en-US" sz="1800" dirty="0"/>
              <a:t>People in the community treat each other like relatives, where everyone belongs, and everyone matters.</a:t>
            </a:r>
          </a:p>
          <a:p>
            <a:pPr marL="0"/>
            <a:endParaRPr lang="en-US" sz="1800" dirty="0"/>
          </a:p>
        </p:txBody>
      </p:sp>
      <p:sp>
        <p:nvSpPr>
          <p:cNvPr id="1033" name="Freeform: Shape 70">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Image result for photo of circle in nature">
            <a:extLst>
              <a:ext uri="{FF2B5EF4-FFF2-40B4-BE49-F238E27FC236}">
                <a16:creationId xmlns:a16="http://schemas.microsoft.com/office/drawing/2014/main" id="{3EF4A51C-56C2-4549-940C-62DDF3559D8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650" r="27311" b="-1"/>
          <a:stretch/>
        </p:blipFill>
        <p:spPr bwMode="auto">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941349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z="4400" dirty="0">
                <a:solidFill>
                  <a:schemeClr val="accent1">
                    <a:lumMod val="50000"/>
                  </a:schemeClr>
                </a:solidFill>
              </a:rPr>
              <a:t>Two Different Views of Misbehaviors</a:t>
            </a:r>
            <a:br>
              <a:rPr lang="en-US" sz="4400" dirty="0">
                <a:solidFill>
                  <a:schemeClr val="accent1">
                    <a:lumMod val="50000"/>
                  </a:schemeClr>
                </a:solidFill>
              </a:rPr>
            </a:br>
            <a:r>
              <a:rPr lang="en-US" sz="4400" dirty="0">
                <a:solidFill>
                  <a:schemeClr val="accent1">
                    <a:lumMod val="50000"/>
                  </a:schemeClr>
                </a:solidFill>
              </a:rPr>
              <a:t>-a paradigm shift- </a:t>
            </a:r>
          </a:p>
        </p:txBody>
      </p:sp>
      <p:sp>
        <p:nvSpPr>
          <p:cNvPr id="5" name="Text Placeholder 4"/>
          <p:cNvSpPr>
            <a:spLocks noGrp="1"/>
          </p:cNvSpPr>
          <p:nvPr>
            <p:ph type="body" idx="1"/>
          </p:nvPr>
        </p:nvSpPr>
        <p:spPr/>
        <p:txBody>
          <a:bodyPr/>
          <a:lstStyle/>
          <a:p>
            <a:r>
              <a:rPr lang="en-US" sz="3200" dirty="0">
                <a:solidFill>
                  <a:schemeClr val="bg2">
                    <a:lumMod val="10000"/>
                  </a:schemeClr>
                </a:solidFill>
              </a:rPr>
              <a:t>Punitive View</a:t>
            </a:r>
          </a:p>
        </p:txBody>
      </p:sp>
      <p:sp>
        <p:nvSpPr>
          <p:cNvPr id="6" name="Content Placeholder 5"/>
          <p:cNvSpPr>
            <a:spLocks noGrp="1"/>
          </p:cNvSpPr>
          <p:nvPr>
            <p:ph sz="half" idx="2"/>
          </p:nvPr>
        </p:nvSpPr>
        <p:spPr/>
        <p:txBody>
          <a:bodyPr>
            <a:normAutofit/>
          </a:bodyPr>
          <a:lstStyle/>
          <a:p>
            <a:r>
              <a:rPr lang="en-US" sz="2400" dirty="0">
                <a:solidFill>
                  <a:schemeClr val="bg2">
                    <a:lumMod val="10000"/>
                  </a:schemeClr>
                </a:solidFill>
              </a:rPr>
              <a:t>What rule was broken?</a:t>
            </a:r>
          </a:p>
          <a:p>
            <a:r>
              <a:rPr lang="en-US" sz="2400" dirty="0">
                <a:solidFill>
                  <a:schemeClr val="bg2">
                    <a:lumMod val="10000"/>
                  </a:schemeClr>
                </a:solidFill>
              </a:rPr>
              <a:t>Who did it?</a:t>
            </a:r>
          </a:p>
          <a:p>
            <a:r>
              <a:rPr lang="en-US" sz="2400" dirty="0">
                <a:solidFill>
                  <a:schemeClr val="bg2">
                    <a:lumMod val="10000"/>
                  </a:schemeClr>
                </a:solidFill>
              </a:rPr>
              <a:t>System assigns consequence or punishment</a:t>
            </a:r>
          </a:p>
        </p:txBody>
      </p:sp>
      <p:sp>
        <p:nvSpPr>
          <p:cNvPr id="7" name="Text Placeholder 6"/>
          <p:cNvSpPr>
            <a:spLocks noGrp="1"/>
          </p:cNvSpPr>
          <p:nvPr>
            <p:ph type="body" sz="quarter" idx="3"/>
          </p:nvPr>
        </p:nvSpPr>
        <p:spPr/>
        <p:txBody>
          <a:bodyPr/>
          <a:lstStyle/>
          <a:p>
            <a:r>
              <a:rPr lang="en-US" sz="3200" dirty="0">
                <a:solidFill>
                  <a:schemeClr val="bg2">
                    <a:lumMod val="10000"/>
                  </a:schemeClr>
                </a:solidFill>
              </a:rPr>
              <a:t>Restorative View</a:t>
            </a:r>
          </a:p>
        </p:txBody>
      </p:sp>
      <p:sp>
        <p:nvSpPr>
          <p:cNvPr id="8" name="Content Placeholder 7"/>
          <p:cNvSpPr>
            <a:spLocks noGrp="1"/>
          </p:cNvSpPr>
          <p:nvPr>
            <p:ph sz="quarter" idx="4"/>
          </p:nvPr>
        </p:nvSpPr>
        <p:spPr>
          <a:xfrm>
            <a:off x="5088384" y="2737245"/>
            <a:ext cx="4665216" cy="3304117"/>
          </a:xfrm>
        </p:spPr>
        <p:txBody>
          <a:bodyPr>
            <a:normAutofit/>
          </a:bodyPr>
          <a:lstStyle/>
          <a:p>
            <a:r>
              <a:rPr lang="en-US" sz="2400" dirty="0">
                <a:solidFill>
                  <a:schemeClr val="bg2">
                    <a:lumMod val="10000"/>
                  </a:schemeClr>
                </a:solidFill>
              </a:rPr>
              <a:t>What relationships were broken?  Who was harmed?</a:t>
            </a:r>
          </a:p>
          <a:p>
            <a:r>
              <a:rPr lang="en-US" sz="2400" dirty="0">
                <a:solidFill>
                  <a:schemeClr val="bg2">
                    <a:lumMod val="10000"/>
                  </a:schemeClr>
                </a:solidFill>
              </a:rPr>
              <a:t>Why did this happen?  Whose needs were not met?</a:t>
            </a:r>
          </a:p>
          <a:p>
            <a:r>
              <a:rPr lang="en-US" sz="2400" dirty="0">
                <a:solidFill>
                  <a:schemeClr val="bg2">
                    <a:lumMod val="10000"/>
                  </a:schemeClr>
                </a:solidFill>
              </a:rPr>
              <a:t>The impacted parties control how harm is repaired and needs are met</a:t>
            </a:r>
          </a:p>
        </p:txBody>
      </p:sp>
    </p:spTree>
    <p:extLst>
      <p:ext uri="{BB962C8B-B14F-4D97-AF65-F5344CB8AC3E}">
        <p14:creationId xmlns:p14="http://schemas.microsoft.com/office/powerpoint/2010/main" val="2988696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13DC-9646-474D-95D9-1E070CAE6213}"/>
              </a:ext>
            </a:extLst>
          </p:cNvPr>
          <p:cNvSpPr>
            <a:spLocks noGrp="1"/>
          </p:cNvSpPr>
          <p:nvPr>
            <p:ph type="title"/>
          </p:nvPr>
        </p:nvSpPr>
        <p:spPr/>
        <p:txBody>
          <a:bodyPr/>
          <a:lstStyle/>
          <a:p>
            <a:r>
              <a:rPr lang="en-US" dirty="0">
                <a:solidFill>
                  <a:schemeClr val="accent2">
                    <a:lumMod val="75000"/>
                  </a:schemeClr>
                </a:solidFill>
              </a:rPr>
              <a:t>Restorative Discipline Shifts</a:t>
            </a:r>
          </a:p>
        </p:txBody>
      </p:sp>
      <p:graphicFrame>
        <p:nvGraphicFramePr>
          <p:cNvPr id="7" name="Table 7">
            <a:extLst>
              <a:ext uri="{FF2B5EF4-FFF2-40B4-BE49-F238E27FC236}">
                <a16:creationId xmlns:a16="http://schemas.microsoft.com/office/drawing/2014/main" id="{5FEC2428-2191-48A9-A7D2-E9B5A2B1BC0F}"/>
              </a:ext>
            </a:extLst>
          </p:cNvPr>
          <p:cNvGraphicFramePr>
            <a:graphicFrameLocks noGrp="1"/>
          </p:cNvGraphicFramePr>
          <p:nvPr>
            <p:ph sz="half" idx="2"/>
          </p:nvPr>
        </p:nvGraphicFramePr>
        <p:xfrm>
          <a:off x="702527" y="1739590"/>
          <a:ext cx="7961971" cy="4508810"/>
        </p:xfrm>
        <a:graphic>
          <a:graphicData uri="http://schemas.openxmlformats.org/drawingml/2006/table">
            <a:tbl>
              <a:tblPr firstRow="1" bandRow="1">
                <a:tableStyleId>{5C22544A-7EE6-4342-B048-85BDC9FD1C3A}</a:tableStyleId>
              </a:tblPr>
              <a:tblGrid>
                <a:gridCol w="3967859">
                  <a:extLst>
                    <a:ext uri="{9D8B030D-6E8A-4147-A177-3AD203B41FA5}">
                      <a16:colId xmlns:a16="http://schemas.microsoft.com/office/drawing/2014/main" val="1799038130"/>
                    </a:ext>
                  </a:extLst>
                </a:gridCol>
                <a:gridCol w="3994112">
                  <a:extLst>
                    <a:ext uri="{9D8B030D-6E8A-4147-A177-3AD203B41FA5}">
                      <a16:colId xmlns:a16="http://schemas.microsoft.com/office/drawing/2014/main" val="2814580346"/>
                    </a:ext>
                  </a:extLst>
                </a:gridCol>
              </a:tblGrid>
              <a:tr h="901762">
                <a:tc>
                  <a:txBody>
                    <a:bodyPr/>
                    <a:lstStyle/>
                    <a:p>
                      <a:pPr algn="l"/>
                      <a:r>
                        <a:rPr lang="en-US" b="0" dirty="0">
                          <a:solidFill>
                            <a:schemeClr val="tx1"/>
                          </a:solidFill>
                        </a:rPr>
                        <a:t>Telling </a:t>
                      </a:r>
                    </a:p>
                  </a:txBody>
                  <a:tcPr>
                    <a:solidFill>
                      <a:schemeClr val="accent2">
                        <a:lumMod val="20000"/>
                        <a:lumOff val="80000"/>
                      </a:schemeClr>
                    </a:solidFill>
                  </a:tcPr>
                </a:tc>
                <a:tc>
                  <a:txBody>
                    <a:bodyPr/>
                    <a:lstStyle/>
                    <a:p>
                      <a:r>
                        <a:rPr lang="en-US" b="0" dirty="0">
                          <a:solidFill>
                            <a:schemeClr val="tx1"/>
                          </a:solidFill>
                        </a:rPr>
                        <a:t>Listening</a:t>
                      </a:r>
                    </a:p>
                  </a:txBody>
                  <a:tcPr>
                    <a:solidFill>
                      <a:schemeClr val="accent2">
                        <a:lumMod val="20000"/>
                        <a:lumOff val="80000"/>
                      </a:schemeClr>
                    </a:solidFill>
                  </a:tcPr>
                </a:tc>
                <a:extLst>
                  <a:ext uri="{0D108BD9-81ED-4DB2-BD59-A6C34878D82A}">
                    <a16:rowId xmlns:a16="http://schemas.microsoft.com/office/drawing/2014/main" val="2287492144"/>
                  </a:ext>
                </a:extLst>
              </a:tr>
              <a:tr h="901762">
                <a:tc>
                  <a:txBody>
                    <a:bodyPr/>
                    <a:lstStyle/>
                    <a:p>
                      <a:r>
                        <a:rPr lang="en-US" dirty="0">
                          <a:solidFill>
                            <a:schemeClr val="tx1"/>
                          </a:solidFill>
                        </a:rPr>
                        <a:t>Knowing the Answers</a:t>
                      </a:r>
                    </a:p>
                  </a:txBody>
                  <a:tcPr/>
                </a:tc>
                <a:tc>
                  <a:txBody>
                    <a:bodyPr/>
                    <a:lstStyle/>
                    <a:p>
                      <a:r>
                        <a:rPr lang="en-US" dirty="0">
                          <a:solidFill>
                            <a:schemeClr val="tx1"/>
                          </a:solidFill>
                        </a:rPr>
                        <a:t>Being Curious</a:t>
                      </a:r>
                    </a:p>
                  </a:txBody>
                  <a:tcPr/>
                </a:tc>
                <a:extLst>
                  <a:ext uri="{0D108BD9-81ED-4DB2-BD59-A6C34878D82A}">
                    <a16:rowId xmlns:a16="http://schemas.microsoft.com/office/drawing/2014/main" val="520504038"/>
                  </a:ext>
                </a:extLst>
              </a:tr>
              <a:tr h="901762">
                <a:tc>
                  <a:txBody>
                    <a:bodyPr/>
                    <a:lstStyle/>
                    <a:p>
                      <a:r>
                        <a:rPr lang="en-US" dirty="0">
                          <a:solidFill>
                            <a:schemeClr val="tx1"/>
                          </a:solidFill>
                        </a:rPr>
                        <a:t>Institution / Third Party Trying to Restore Balance</a:t>
                      </a:r>
                    </a:p>
                  </a:txBody>
                  <a:tcPr/>
                </a:tc>
                <a:tc>
                  <a:txBody>
                    <a:bodyPr/>
                    <a:lstStyle/>
                    <a:p>
                      <a:r>
                        <a:rPr lang="en-US" dirty="0">
                          <a:solidFill>
                            <a:schemeClr val="tx1"/>
                          </a:solidFill>
                        </a:rPr>
                        <a:t>Those affected trying to restore balance</a:t>
                      </a:r>
                    </a:p>
                  </a:txBody>
                  <a:tcPr/>
                </a:tc>
                <a:extLst>
                  <a:ext uri="{0D108BD9-81ED-4DB2-BD59-A6C34878D82A}">
                    <a16:rowId xmlns:a16="http://schemas.microsoft.com/office/drawing/2014/main" val="650688758"/>
                  </a:ext>
                </a:extLst>
              </a:tr>
              <a:tr h="901762">
                <a:tc>
                  <a:txBody>
                    <a:bodyPr/>
                    <a:lstStyle/>
                    <a:p>
                      <a:r>
                        <a:rPr lang="en-US" dirty="0">
                          <a:solidFill>
                            <a:schemeClr val="tx1"/>
                          </a:solidFill>
                        </a:rPr>
                        <a:t>Focus on Wrongdoer</a:t>
                      </a:r>
                    </a:p>
                  </a:txBody>
                  <a:tcPr/>
                </a:tc>
                <a:tc>
                  <a:txBody>
                    <a:bodyPr/>
                    <a:lstStyle/>
                    <a:p>
                      <a:r>
                        <a:rPr lang="en-US" dirty="0"/>
                        <a:t>Focus on those harmed and those who caused harm</a:t>
                      </a:r>
                    </a:p>
                  </a:txBody>
                  <a:tcPr/>
                </a:tc>
                <a:extLst>
                  <a:ext uri="{0D108BD9-81ED-4DB2-BD59-A6C34878D82A}">
                    <a16:rowId xmlns:a16="http://schemas.microsoft.com/office/drawing/2014/main" val="1746577747"/>
                  </a:ext>
                </a:extLst>
              </a:tr>
              <a:tr h="901762">
                <a:tc>
                  <a:txBody>
                    <a:bodyPr/>
                    <a:lstStyle/>
                    <a:p>
                      <a:r>
                        <a:rPr lang="en-US" dirty="0"/>
                        <a:t>External Coercion</a:t>
                      </a:r>
                    </a:p>
                  </a:txBody>
                  <a:tcPr/>
                </a:tc>
                <a:tc>
                  <a:txBody>
                    <a:bodyPr/>
                    <a:lstStyle/>
                    <a:p>
                      <a:r>
                        <a:rPr lang="en-US" dirty="0"/>
                        <a:t>Internal Motivation</a:t>
                      </a:r>
                    </a:p>
                  </a:txBody>
                  <a:tcPr/>
                </a:tc>
                <a:extLst>
                  <a:ext uri="{0D108BD9-81ED-4DB2-BD59-A6C34878D82A}">
                    <a16:rowId xmlns:a16="http://schemas.microsoft.com/office/drawing/2014/main" val="3477449632"/>
                  </a:ext>
                </a:extLst>
              </a:tr>
            </a:tbl>
          </a:graphicData>
        </a:graphic>
      </p:graphicFrame>
      <p:sp>
        <p:nvSpPr>
          <p:cNvPr id="10" name="Arrow: Right 9">
            <a:extLst>
              <a:ext uri="{FF2B5EF4-FFF2-40B4-BE49-F238E27FC236}">
                <a16:creationId xmlns:a16="http://schemas.microsoft.com/office/drawing/2014/main" id="{C08F6A56-5059-43E6-BF5A-97FB8B81C814}"/>
              </a:ext>
            </a:extLst>
          </p:cNvPr>
          <p:cNvSpPr/>
          <p:nvPr/>
        </p:nvSpPr>
        <p:spPr>
          <a:xfrm>
            <a:off x="3300760" y="1930400"/>
            <a:ext cx="981307" cy="1732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1" name="Arrow: Right 10">
            <a:extLst>
              <a:ext uri="{FF2B5EF4-FFF2-40B4-BE49-F238E27FC236}">
                <a16:creationId xmlns:a16="http://schemas.microsoft.com/office/drawing/2014/main" id="{C322DACB-2C0C-4E5C-8F49-585037CDF7E2}"/>
              </a:ext>
            </a:extLst>
          </p:cNvPr>
          <p:cNvSpPr/>
          <p:nvPr/>
        </p:nvSpPr>
        <p:spPr>
          <a:xfrm>
            <a:off x="3300760" y="2804152"/>
            <a:ext cx="978408" cy="1732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2" name="Arrow: Right 11">
            <a:extLst>
              <a:ext uri="{FF2B5EF4-FFF2-40B4-BE49-F238E27FC236}">
                <a16:creationId xmlns:a16="http://schemas.microsoft.com/office/drawing/2014/main" id="{99E244DC-3C5B-48FB-A81A-E73FE8541A1F}"/>
              </a:ext>
            </a:extLst>
          </p:cNvPr>
          <p:cNvSpPr/>
          <p:nvPr/>
        </p:nvSpPr>
        <p:spPr>
          <a:xfrm>
            <a:off x="3468029" y="3916677"/>
            <a:ext cx="978408" cy="1906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3" name="Arrow: Right 12">
            <a:extLst>
              <a:ext uri="{FF2B5EF4-FFF2-40B4-BE49-F238E27FC236}">
                <a16:creationId xmlns:a16="http://schemas.microsoft.com/office/drawing/2014/main" id="{7CBC7168-70EA-4D68-8CCB-61CAE8EC9838}"/>
              </a:ext>
            </a:extLst>
          </p:cNvPr>
          <p:cNvSpPr/>
          <p:nvPr/>
        </p:nvSpPr>
        <p:spPr>
          <a:xfrm>
            <a:off x="3476281" y="4771843"/>
            <a:ext cx="978408" cy="1557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4" name="Arrow: Right 13">
            <a:extLst>
              <a:ext uri="{FF2B5EF4-FFF2-40B4-BE49-F238E27FC236}">
                <a16:creationId xmlns:a16="http://schemas.microsoft.com/office/drawing/2014/main" id="{05A56189-3701-4027-8A69-0E173B6C7E5E}"/>
              </a:ext>
            </a:extLst>
          </p:cNvPr>
          <p:cNvSpPr/>
          <p:nvPr/>
        </p:nvSpPr>
        <p:spPr>
          <a:xfrm>
            <a:off x="3476281" y="5620156"/>
            <a:ext cx="978408" cy="1986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771258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13C87A0-F346-46DD-9F70-F0D7252DCE37}"/>
              </a:ext>
            </a:extLst>
          </p:cNvPr>
          <p:cNvSpPr/>
          <p:nvPr/>
        </p:nvSpPr>
        <p:spPr>
          <a:xfrm>
            <a:off x="810491" y="547910"/>
            <a:ext cx="8333509" cy="4524315"/>
          </a:xfrm>
          <a:prstGeom prst="rect">
            <a:avLst/>
          </a:prstGeom>
        </p:spPr>
        <p:txBody>
          <a:bodyPr wrap="square">
            <a:spAutoFit/>
          </a:bodyPr>
          <a:lstStyle/>
          <a:p>
            <a:endParaRPr lang="en-US" sz="2400" dirty="0">
              <a:solidFill>
                <a:srgbClr val="434343"/>
              </a:solidFill>
              <a:latin typeface="OpenSans-Regular"/>
            </a:endParaRPr>
          </a:p>
          <a:p>
            <a:r>
              <a:rPr lang="en-US" sz="2400" dirty="0">
                <a:solidFill>
                  <a:srgbClr val="434343"/>
                </a:solidFill>
                <a:latin typeface="OpenSans-Regular"/>
              </a:rPr>
              <a:t>Conflicts are a part of daily life and making mistakes is a part of growing and learning. With this in mind, </a:t>
            </a:r>
            <a:r>
              <a:rPr lang="en-US" sz="2400" b="1" dirty="0">
                <a:solidFill>
                  <a:srgbClr val="434343"/>
                </a:solidFill>
                <a:latin typeface="OpenSans-Regular"/>
              </a:rPr>
              <a:t>SPS embraces a restorative approach to conflict</a:t>
            </a:r>
            <a:r>
              <a:rPr lang="en-US" sz="2400" dirty="0">
                <a:solidFill>
                  <a:srgbClr val="434343"/>
                </a:solidFill>
                <a:latin typeface="OpenSans-Regular"/>
              </a:rPr>
              <a:t>, meaning that we see conflicts and harmful behavior as an opportunity for students and staff to:</a:t>
            </a:r>
          </a:p>
          <a:p>
            <a:endParaRPr lang="en-US" sz="2400" dirty="0">
              <a:solidFill>
                <a:srgbClr val="434343"/>
              </a:solidFill>
              <a:latin typeface="OpenSans-Regular"/>
            </a:endParaRPr>
          </a:p>
          <a:p>
            <a:pPr lvl="1">
              <a:buFont typeface="Arial" panose="020B0604020202020204" pitchFamily="34" charset="0"/>
              <a:buChar char="•"/>
            </a:pPr>
            <a:r>
              <a:rPr lang="en-US" sz="2400" dirty="0">
                <a:solidFill>
                  <a:srgbClr val="434343"/>
                </a:solidFill>
                <a:latin typeface="OpenSans-Regular"/>
              </a:rPr>
              <a:t>Learn about themselves and each other</a:t>
            </a:r>
          </a:p>
          <a:p>
            <a:pPr lvl="1">
              <a:buFont typeface="Arial" panose="020B0604020202020204" pitchFamily="34" charset="0"/>
              <a:buChar char="•"/>
            </a:pPr>
            <a:r>
              <a:rPr lang="en-US" sz="2400" dirty="0">
                <a:solidFill>
                  <a:srgbClr val="434343"/>
                </a:solidFill>
                <a:latin typeface="OpenSans-Regular"/>
              </a:rPr>
              <a:t>Take accountability</a:t>
            </a:r>
          </a:p>
          <a:p>
            <a:pPr lvl="1">
              <a:buFont typeface="Arial" panose="020B0604020202020204" pitchFamily="34" charset="0"/>
              <a:buChar char="•"/>
            </a:pPr>
            <a:r>
              <a:rPr lang="en-US" sz="2400" dirty="0">
                <a:solidFill>
                  <a:srgbClr val="434343"/>
                </a:solidFill>
                <a:latin typeface="OpenSans-Regular"/>
              </a:rPr>
              <a:t>Develop empathy</a:t>
            </a:r>
          </a:p>
          <a:p>
            <a:pPr lvl="1">
              <a:buFont typeface="Arial" panose="020B0604020202020204" pitchFamily="34" charset="0"/>
              <a:buChar char="•"/>
            </a:pPr>
            <a:r>
              <a:rPr lang="en-US" sz="2400" dirty="0">
                <a:solidFill>
                  <a:srgbClr val="434343"/>
                </a:solidFill>
                <a:latin typeface="OpenSans-Regular"/>
              </a:rPr>
              <a:t>Repair harm and restore relationships</a:t>
            </a:r>
          </a:p>
          <a:p>
            <a:pPr lvl="1">
              <a:buFont typeface="Arial" panose="020B0604020202020204" pitchFamily="34" charset="0"/>
              <a:buChar char="•"/>
            </a:pPr>
            <a:r>
              <a:rPr lang="en-US" sz="2400" dirty="0">
                <a:solidFill>
                  <a:srgbClr val="434343"/>
                </a:solidFill>
                <a:latin typeface="OpenSans-Regular"/>
              </a:rPr>
              <a:t>Identify supports that meet the individual for each of our students.</a:t>
            </a:r>
          </a:p>
        </p:txBody>
      </p:sp>
      <p:sp>
        <p:nvSpPr>
          <p:cNvPr id="2" name="TextBox 1">
            <a:extLst>
              <a:ext uri="{FF2B5EF4-FFF2-40B4-BE49-F238E27FC236}">
                <a16:creationId xmlns:a16="http://schemas.microsoft.com/office/drawing/2014/main" id="{045F81B6-F4C3-4E99-B8B1-84D1265E483A}"/>
              </a:ext>
            </a:extLst>
          </p:cNvPr>
          <p:cNvSpPr txBox="1"/>
          <p:nvPr/>
        </p:nvSpPr>
        <p:spPr>
          <a:xfrm>
            <a:off x="9674352" y="5565338"/>
            <a:ext cx="2344616" cy="1292662"/>
          </a:xfrm>
          <a:prstGeom prst="rect">
            <a:avLst/>
          </a:prstGeom>
          <a:noFill/>
        </p:spPr>
        <p:txBody>
          <a:bodyPr wrap="none" rtlCol="0">
            <a:spAutoFit/>
          </a:bodyPr>
          <a:lstStyle/>
          <a:p>
            <a:r>
              <a:rPr lang="en-US" sz="2000" i="1" dirty="0">
                <a:solidFill>
                  <a:schemeClr val="tx2">
                    <a:lumMod val="50000"/>
                  </a:schemeClr>
                </a:solidFill>
                <a:latin typeface="OpenSans-Regular"/>
              </a:rPr>
              <a:t>Excerpt from </a:t>
            </a:r>
          </a:p>
          <a:p>
            <a:r>
              <a:rPr lang="en-US" sz="2000" i="1" dirty="0">
                <a:solidFill>
                  <a:schemeClr val="tx2">
                    <a:lumMod val="50000"/>
                  </a:schemeClr>
                </a:solidFill>
                <a:latin typeface="OpenSans-Regular"/>
              </a:rPr>
              <a:t>SPS webpage on </a:t>
            </a:r>
          </a:p>
          <a:p>
            <a:r>
              <a:rPr lang="en-US" sz="2000" i="1" dirty="0">
                <a:solidFill>
                  <a:schemeClr val="tx2">
                    <a:lumMod val="50000"/>
                  </a:schemeClr>
                </a:solidFill>
                <a:latin typeface="OpenSans-Regular"/>
              </a:rPr>
              <a:t>Restorative Practices</a:t>
            </a:r>
          </a:p>
          <a:p>
            <a:endParaRPr lang="en-US" dirty="0"/>
          </a:p>
        </p:txBody>
      </p:sp>
    </p:spTree>
    <p:extLst>
      <p:ext uri="{BB962C8B-B14F-4D97-AF65-F5344CB8AC3E}">
        <p14:creationId xmlns:p14="http://schemas.microsoft.com/office/powerpoint/2010/main" val="2856062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CF85480-F0F3-46C2-9E47-1BC60CA418EE}"/>
              </a:ext>
            </a:extLst>
          </p:cNvPr>
          <p:cNvGraphicFramePr>
            <a:graphicFrameLocks noGrp="1"/>
          </p:cNvGraphicFramePr>
          <p:nvPr>
            <p:ph idx="1"/>
            <p:extLst>
              <p:ext uri="{D42A27DB-BD31-4B8C-83A1-F6EECF244321}">
                <p14:modId xmlns:p14="http://schemas.microsoft.com/office/powerpoint/2010/main" val="2278372538"/>
              </p:ext>
            </p:extLst>
          </p:nvPr>
        </p:nvGraphicFramePr>
        <p:xfrm>
          <a:off x="677863" y="290945"/>
          <a:ext cx="10232592" cy="62345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53317874-1DB9-440C-86AE-2B840BAA05A5}"/>
              </a:ext>
            </a:extLst>
          </p:cNvPr>
          <p:cNvSpPr txBox="1"/>
          <p:nvPr/>
        </p:nvSpPr>
        <p:spPr>
          <a:xfrm>
            <a:off x="1128408" y="1089498"/>
            <a:ext cx="2003898" cy="954107"/>
          </a:xfrm>
          <a:prstGeom prst="rect">
            <a:avLst/>
          </a:prstGeom>
          <a:noFill/>
          <a:ln>
            <a:solidFill>
              <a:srgbClr val="0070C0"/>
            </a:solidFill>
          </a:ln>
        </p:spPr>
        <p:txBody>
          <a:bodyPr wrap="square" rtlCol="0">
            <a:spAutoFit/>
          </a:bodyPr>
          <a:lstStyle/>
          <a:p>
            <a:r>
              <a:rPr lang="en-US" sz="2800" dirty="0">
                <a:solidFill>
                  <a:schemeClr val="accent2">
                    <a:lumMod val="75000"/>
                  </a:schemeClr>
                </a:solidFill>
              </a:rPr>
              <a:t>MTSS</a:t>
            </a:r>
          </a:p>
          <a:p>
            <a:r>
              <a:rPr lang="en-US" sz="2800" dirty="0">
                <a:solidFill>
                  <a:schemeClr val="accent2">
                    <a:lumMod val="75000"/>
                  </a:schemeClr>
                </a:solidFill>
              </a:rPr>
              <a:t>Framework</a:t>
            </a:r>
          </a:p>
        </p:txBody>
      </p:sp>
    </p:spTree>
    <p:extLst>
      <p:ext uri="{BB962C8B-B14F-4D97-AF65-F5344CB8AC3E}">
        <p14:creationId xmlns:p14="http://schemas.microsoft.com/office/powerpoint/2010/main" val="2494208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grpSp>
        <p:nvGrpSpPr>
          <p:cNvPr id="10" name="Group 9">
            <a:extLst>
              <a:ext uri="{FF2B5EF4-FFF2-40B4-BE49-F238E27FC236}">
                <a16:creationId xmlns:a16="http://schemas.microsoft.com/office/drawing/2014/main" id="{648049AD-9827-49E8-8BF5-32E175C8EA8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3AA99CFD-13BA-4D43-8274-E720ACDBED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946D58D6-64B0-4752-8159-24114F47A5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C16801F7-F15E-4355-8767-26487BA8B6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14FF0578-E224-4225-8396-B99D4881FF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4642C0E0-9644-41F1-8CF3-33779AA8A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5F77D9D3-628A-4607-B307-91AAA56034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0600759E-C22E-4F3D-8569-0DE8F1D493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9A4E951D-EAB0-4F6B-84AE-B5B25684FD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953BEA8-1B45-419E-BACD-49DB8888B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72B7FA08-1FF3-4AED-B4E9-587D81D6B1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EA0B4AB9-F62D-416C-B8A0-B9CBCD0529E1}"/>
              </a:ext>
            </a:extLst>
          </p:cNvPr>
          <p:cNvSpPr>
            <a:spLocks noGrp="1"/>
          </p:cNvSpPr>
          <p:nvPr>
            <p:ph type="title"/>
          </p:nvPr>
        </p:nvSpPr>
        <p:spPr>
          <a:xfrm>
            <a:off x="677334" y="609600"/>
            <a:ext cx="8596668" cy="1320800"/>
          </a:xfrm>
        </p:spPr>
        <p:txBody>
          <a:bodyPr>
            <a:normAutofit/>
          </a:bodyPr>
          <a:lstStyle/>
          <a:p>
            <a:r>
              <a:rPr lang="en-US" dirty="0"/>
              <a:t>Restorative Practice Assumptions</a:t>
            </a:r>
          </a:p>
        </p:txBody>
      </p:sp>
      <p:sp>
        <p:nvSpPr>
          <p:cNvPr id="3" name="Content Placeholder 2">
            <a:extLst>
              <a:ext uri="{FF2B5EF4-FFF2-40B4-BE49-F238E27FC236}">
                <a16:creationId xmlns:a16="http://schemas.microsoft.com/office/drawing/2014/main" id="{9E100F78-D4FC-4E99-BF76-635E8C4F53A1}"/>
              </a:ext>
            </a:extLst>
          </p:cNvPr>
          <p:cNvSpPr>
            <a:spLocks noGrp="1"/>
          </p:cNvSpPr>
          <p:nvPr>
            <p:ph idx="1"/>
          </p:nvPr>
        </p:nvSpPr>
        <p:spPr>
          <a:xfrm>
            <a:off x="677334" y="1397727"/>
            <a:ext cx="8596668" cy="5081450"/>
          </a:xfrm>
        </p:spPr>
        <p:txBody>
          <a:bodyPr>
            <a:normAutofit/>
          </a:bodyPr>
          <a:lstStyle/>
          <a:p>
            <a:pPr marL="342900" marR="0" lvl="0" indent="-342900">
              <a:lnSpc>
                <a:spcPct val="107000"/>
              </a:lnSpc>
              <a:spcBef>
                <a:spcPts val="0"/>
              </a:spcBef>
              <a:spcAft>
                <a:spcPts val="800"/>
              </a:spcAft>
              <a:buFont typeface="+mj-lt"/>
              <a:buAutoNum type="arabicPeriod"/>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world is profoundly interconnected</a:t>
            </a:r>
          </a:p>
          <a:p>
            <a:pPr marL="342900" marR="0" lvl="0" indent="-342900">
              <a:lnSpc>
                <a:spcPct val="107000"/>
              </a:lnSpc>
              <a:spcBef>
                <a:spcPts val="0"/>
              </a:spcBef>
              <a:spcAft>
                <a:spcPts val="800"/>
              </a:spcAft>
              <a:buFont typeface="+mj-lt"/>
              <a:buAutoNum type="arabicPeriod"/>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All human beings have a deep desire to be in good relationship </a:t>
            </a:r>
          </a:p>
          <a:p>
            <a:pPr marL="342900" marR="0" lvl="0" indent="-342900">
              <a:lnSpc>
                <a:spcPct val="107000"/>
              </a:lnSpc>
              <a:spcBef>
                <a:spcPts val="0"/>
              </a:spcBef>
              <a:spcAft>
                <a:spcPts val="800"/>
              </a:spcAft>
              <a:buFont typeface="+mj-lt"/>
              <a:buAutoNum type="arabicPeriod"/>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All human beings have inherent dignity</a:t>
            </a:r>
          </a:p>
          <a:p>
            <a:pPr marL="342900" marR="0" lvl="0" indent="-342900">
              <a:lnSpc>
                <a:spcPct val="107000"/>
              </a:lnSpc>
              <a:spcBef>
                <a:spcPts val="0"/>
              </a:spcBef>
              <a:spcAft>
                <a:spcPts val="800"/>
              </a:spcAft>
              <a:buFont typeface="+mj-lt"/>
              <a:buAutoNum type="arabicPeriod"/>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All human beings have gifts and everyone is needed for what they bring </a:t>
            </a:r>
          </a:p>
          <a:p>
            <a:pPr marL="342900" marR="0" lvl="0" indent="-342900">
              <a:lnSpc>
                <a:spcPct val="107000"/>
              </a:lnSpc>
              <a:spcBef>
                <a:spcPts val="0"/>
              </a:spcBef>
              <a:spcAft>
                <a:spcPts val="800"/>
              </a:spcAft>
              <a:buFont typeface="+mj-lt"/>
              <a:buAutoNum type="arabicPeriod"/>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people most affected by a conflict should drive the process for repair</a:t>
            </a:r>
          </a:p>
          <a:p>
            <a:pPr marL="342900" marR="0" lvl="0" indent="-342900">
              <a:lnSpc>
                <a:spcPct val="107000"/>
              </a:lnSpc>
              <a:spcBef>
                <a:spcPts val="0"/>
              </a:spcBef>
              <a:spcAft>
                <a:spcPts val="800"/>
              </a:spcAft>
              <a:buFont typeface="+mj-lt"/>
              <a:buAutoNum type="arabicPeriod"/>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Harmful behavior often comes from unmet needs; A response that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pushes away </a:t>
            </a:r>
            <a:r>
              <a:rPr lang="en-US" sz="2000" dirty="0">
                <a:effectLst/>
                <a:latin typeface="Calibri" panose="020F0502020204030204" pitchFamily="34" charset="0"/>
                <a:ea typeface="Calibri" panose="020F0502020204030204" pitchFamily="34" charset="0"/>
                <a:cs typeface="Times New Roman" panose="02020603050405020304" pitchFamily="18" charset="0"/>
              </a:rPr>
              <a:t>generally</a:t>
            </a:r>
            <a:r>
              <a:rPr lang="en-US" sz="2000" i="1"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increases harm and a response that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pulls in closer </a:t>
            </a:r>
            <a:r>
              <a:rPr lang="en-US" sz="2000" dirty="0">
                <a:latin typeface="Calibri" panose="020F0502020204030204" pitchFamily="34" charset="0"/>
                <a:ea typeface="Calibri" panose="020F0502020204030204" pitchFamily="34" charset="0"/>
                <a:cs typeface="Times New Roman" panose="02020603050405020304" pitchFamily="18" charset="0"/>
              </a:rPr>
              <a:t>helps </a:t>
            </a:r>
            <a:r>
              <a:rPr lang="en-US" sz="2000" dirty="0">
                <a:effectLst/>
                <a:latin typeface="Calibri" panose="020F0502020204030204" pitchFamily="34" charset="0"/>
                <a:ea typeface="Calibri" panose="020F0502020204030204" pitchFamily="34" charset="0"/>
                <a:cs typeface="Times New Roman" panose="02020603050405020304" pitchFamily="18" charset="0"/>
              </a:rPr>
              <a:t>reduce future harm. </a:t>
            </a:r>
          </a:p>
          <a:p>
            <a:pPr marL="342900" marR="0" lvl="0" indent="-342900">
              <a:lnSpc>
                <a:spcPct val="107000"/>
              </a:lnSpc>
              <a:spcBef>
                <a:spcPts val="0"/>
              </a:spcBef>
              <a:spcAft>
                <a:spcPts val="800"/>
              </a:spcAft>
              <a:buFont typeface="+mj-lt"/>
              <a:buAutoNum type="arabicPeriod"/>
              <a:tabLst>
                <a:tab pos="4572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People will make positive changes when those in authority do things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with </a:t>
            </a:r>
            <a:r>
              <a:rPr lang="en-US" sz="2000" dirty="0">
                <a:effectLst/>
                <a:latin typeface="Calibri" panose="020F0502020204030204" pitchFamily="34" charset="0"/>
                <a:ea typeface="Calibri" panose="020F0502020204030204" pitchFamily="34" charset="0"/>
                <a:cs typeface="Times New Roman" panose="02020603050405020304" pitchFamily="18" charset="0"/>
              </a:rPr>
              <a:t>them, rather than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to </a:t>
            </a:r>
            <a:r>
              <a:rPr lang="en-US" sz="2000" dirty="0">
                <a:effectLst/>
                <a:latin typeface="Calibri" panose="020F0502020204030204" pitchFamily="34" charset="0"/>
                <a:ea typeface="Calibri" panose="020F0502020204030204" pitchFamily="34" charset="0"/>
                <a:cs typeface="Times New Roman" panose="02020603050405020304" pitchFamily="18" charset="0"/>
              </a:rPr>
              <a:t>or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for </a:t>
            </a:r>
            <a:r>
              <a:rPr lang="en-US" sz="2000" dirty="0">
                <a:effectLst/>
                <a:latin typeface="Calibri" panose="020F0502020204030204" pitchFamily="34" charset="0"/>
                <a:ea typeface="Calibri" panose="020F0502020204030204" pitchFamily="34" charset="0"/>
                <a:cs typeface="Times New Roman" panose="02020603050405020304" pitchFamily="18" charset="0"/>
              </a:rPr>
              <a:t>them.</a:t>
            </a:r>
          </a:p>
          <a:p>
            <a:pPr marL="0" indent="0">
              <a:lnSpc>
                <a:spcPct val="90000"/>
              </a:lnSpc>
              <a:buNone/>
            </a:pPr>
            <a:r>
              <a:rPr lang="en-US" sz="1500" i="1" dirty="0"/>
              <a:t>Derived from and build on indigenous teachings and other wisdom traditions.  Excerpted from Heart of Hope and Circle Forward by Carolyn Boyes-Watson and Kay </a:t>
            </a:r>
            <a:r>
              <a:rPr lang="en-US" sz="1500" i="1" dirty="0" err="1"/>
              <a:t>Pranis</a:t>
            </a:r>
            <a:r>
              <a:rPr lang="en-US" sz="1500" i="1" dirty="0"/>
              <a:t>, as well as Boston Public Schools.</a:t>
            </a:r>
          </a:p>
        </p:txBody>
      </p:sp>
    </p:spTree>
    <p:extLst>
      <p:ext uri="{BB962C8B-B14F-4D97-AF65-F5344CB8AC3E}">
        <p14:creationId xmlns:p14="http://schemas.microsoft.com/office/powerpoint/2010/main" val="174833450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DC4F0342ED7D49AD915AA7F8824D12" ma:contentTypeVersion="10" ma:contentTypeDescription="Create a new document." ma:contentTypeScope="" ma:versionID="4f7376b8ffc3ee150fedaff887540abc">
  <xsd:schema xmlns:xsd="http://www.w3.org/2001/XMLSchema" xmlns:xs="http://www.w3.org/2001/XMLSchema" xmlns:p="http://schemas.microsoft.com/office/2006/metadata/properties" xmlns:ns3="d15eb481-370e-44eb-aedc-f09c6dad32d6" targetNamespace="http://schemas.microsoft.com/office/2006/metadata/properties" ma:root="true" ma:fieldsID="1bbacf6a1ab95eae107e4bbfb2b61973" ns3:_="">
    <xsd:import namespace="d15eb481-370e-44eb-aedc-f09c6dad32d6"/>
    <xsd:element name="properties">
      <xsd:complexType>
        <xsd:sequence>
          <xsd:element name="documentManagement">
            <xsd:complexType>
              <xsd:all>
                <xsd:element ref="ns3:MediaServiceMetadata" minOccurs="0"/>
                <xsd:element ref="ns3:MediaServiceFastMetadata" minOccurs="0"/>
                <xsd:element ref="ns3:MediaServiceEventHashCode" minOccurs="0"/>
                <xsd:element ref="ns3:MediaServiceGenerationTime" minOccurs="0"/>
                <xsd:element ref="ns3:MediaServiceDateTaken" minOccurs="0"/>
                <xsd:element ref="ns3:MediaServiceAutoTags" minOccurs="0"/>
                <xsd:element ref="ns3:MediaServiceLocation"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5eb481-370e-44eb-aedc-f09c6dad32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FB617D-A4E0-42C8-950D-02D861990C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5eb481-370e-44eb-aedc-f09c6dad32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257FE70-9F16-48F5-A210-17AE8F210923}">
  <ds:schemaRefs>
    <ds:schemaRef ds:uri="http://schemas.microsoft.com/office/2006/documentManagement/types"/>
    <ds:schemaRef ds:uri="http://purl.org/dc/elements/1.1/"/>
    <ds:schemaRef ds:uri="http://purl.org/dc/dcmitype/"/>
    <ds:schemaRef ds:uri="http://schemas.microsoft.com/office/infopath/2007/PartnerControls"/>
    <ds:schemaRef ds:uri="http://schemas.openxmlformats.org/package/2006/metadata/core-properties"/>
    <ds:schemaRef ds:uri="d15eb481-370e-44eb-aedc-f09c6dad32d6"/>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639E7825-2429-405C-8357-061C4B9C5D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2125</TotalTime>
  <Words>1217</Words>
  <Application>Microsoft Office PowerPoint</Application>
  <PresentationFormat>Widescreen</PresentationFormat>
  <Paragraphs>149</Paragraphs>
  <Slides>21</Slides>
  <Notes>21</Notes>
  <HiddenSlides>0</HiddenSlides>
  <MMClips>1</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21</vt:i4>
      </vt:variant>
    </vt:vector>
  </HeadingPairs>
  <TitlesOfParts>
    <vt:vector size="31" baseType="lpstr">
      <vt:lpstr>Arial</vt:lpstr>
      <vt:lpstr>Calibri</vt:lpstr>
      <vt:lpstr>Calibri Light</vt:lpstr>
      <vt:lpstr>Cambria</vt:lpstr>
      <vt:lpstr>OpenSans-Regular</vt:lpstr>
      <vt:lpstr>Times New Roman</vt:lpstr>
      <vt:lpstr>Trebuchet MS</vt:lpstr>
      <vt:lpstr>Wingdings 3</vt:lpstr>
      <vt:lpstr>Facet</vt:lpstr>
      <vt:lpstr>Office Theme</vt:lpstr>
      <vt:lpstr>A Restorative Approach to Conflict: Repairing Harm and Preventing Future Harm  Spokane Public Schools Office of Family and Community Engagement</vt:lpstr>
      <vt:lpstr>Learning Objectives</vt:lpstr>
      <vt:lpstr>What is Restorative Justice?</vt:lpstr>
      <vt:lpstr>PowerPoint Presentation</vt:lpstr>
      <vt:lpstr>Two Different Views of Misbehaviors -a paradigm shift- </vt:lpstr>
      <vt:lpstr>Restorative Discipline Shifts</vt:lpstr>
      <vt:lpstr>PowerPoint Presentation</vt:lpstr>
      <vt:lpstr>PowerPoint Presentation</vt:lpstr>
      <vt:lpstr>Restorative Practice Assumptions</vt:lpstr>
      <vt:lpstr>The child who is not embraced by the village will burn it down to feel its warmth   -African Proverb</vt:lpstr>
      <vt:lpstr>PowerPoint Presentation</vt:lpstr>
      <vt:lpstr>Harm in our Schools</vt:lpstr>
      <vt:lpstr>Restorative Strategies will not be Effective and a Restorative Environment will not be Created unless:  1) Strong Relationships Exist  and  2) Participants are Calm  (thinking brain v. survival brain)</vt:lpstr>
      <vt:lpstr>Step 1:  Conversation with the person who caused harm</vt:lpstr>
      <vt:lpstr>Step 2:  Who was impacted?</vt:lpstr>
      <vt:lpstr>Step 3:  Conversations with people who were impacted</vt:lpstr>
      <vt:lpstr>Step 4:  Menu of Restorative Interventions</vt:lpstr>
      <vt:lpstr>PowerPoint Presentation</vt:lpstr>
      <vt:lpstr>Goals of the Repair Process</vt:lpstr>
      <vt:lpstr>Elements of the Repair Process</vt:lpstr>
      <vt:lpstr>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DO!</dc:title>
  <dc:creator>Julie Schaffer</dc:creator>
  <cp:lastModifiedBy>Julie Schaffer</cp:lastModifiedBy>
  <cp:revision>5</cp:revision>
  <dcterms:created xsi:type="dcterms:W3CDTF">2019-11-13T18:22:00Z</dcterms:created>
  <dcterms:modified xsi:type="dcterms:W3CDTF">2020-09-18T17:26:34Z</dcterms:modified>
</cp:coreProperties>
</file>